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BE0E"/>
    <a:srgbClr val="FF99CC"/>
    <a:srgbClr val="9966FF"/>
    <a:srgbClr val="FD5613"/>
    <a:srgbClr val="FD4A03"/>
    <a:srgbClr val="FD6D33"/>
    <a:srgbClr val="F04602"/>
    <a:srgbClr val="ED7843"/>
    <a:srgbClr val="D3F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573402-3953-4632-B3B0-DF2F3B4F75E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AC77B31-E700-4F68-875A-E726E1DE4AB7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Ultrasound </a:t>
          </a:r>
        </a:p>
        <a:p>
          <a:r>
            <a:rPr lang="en-US" dirty="0"/>
            <a:t>O-RADS 2</a:t>
          </a:r>
        </a:p>
      </dgm:t>
    </dgm:pt>
    <dgm:pt modelId="{42F67E3C-9ACA-49CA-8928-79C63A500A90}" type="parTrans" cxnId="{CE66E410-A0D5-46BC-B59B-76D7A322AB3A}">
      <dgm:prSet/>
      <dgm:spPr/>
      <dgm:t>
        <a:bodyPr/>
        <a:lstStyle/>
        <a:p>
          <a:endParaRPr lang="en-US"/>
        </a:p>
      </dgm:t>
    </dgm:pt>
    <dgm:pt modelId="{99B797EC-FBA7-4424-AC44-BACC7C29B33A}" type="sibTrans" cxnId="{CE66E410-A0D5-46BC-B59B-76D7A322AB3A}">
      <dgm:prSet/>
      <dgm:spPr/>
      <dgm:t>
        <a:bodyPr/>
        <a:lstStyle/>
        <a:p>
          <a:endParaRPr lang="en-US"/>
        </a:p>
      </dgm:t>
    </dgm:pt>
    <dgm:pt modelId="{6133EBAA-7C5C-46C9-B21B-94B47D9D19A9}">
      <dgm:prSet phldrT="[Text]"/>
      <dgm:spPr>
        <a:solidFill>
          <a:srgbClr val="FF99CC"/>
        </a:solidFill>
      </dgm:spPr>
      <dgm:t>
        <a:bodyPr/>
        <a:lstStyle/>
        <a:p>
          <a:r>
            <a:rPr lang="en-US" strike="noStrike" dirty="0"/>
            <a:t>Stay with primary provider/gyn</a:t>
          </a:r>
        </a:p>
        <a:p>
          <a:r>
            <a:rPr lang="en-US" dirty="0"/>
            <a:t>Follow O-RADS US recommendations</a:t>
          </a:r>
        </a:p>
      </dgm:t>
    </dgm:pt>
    <dgm:pt modelId="{B9A724A9-298D-4B8D-9A94-45DD559D9E47}" type="parTrans" cxnId="{CD492D43-A372-4860-BD0A-7BC16E390519}">
      <dgm:prSet/>
      <dgm:spPr/>
      <dgm:t>
        <a:bodyPr/>
        <a:lstStyle/>
        <a:p>
          <a:endParaRPr lang="en-US"/>
        </a:p>
      </dgm:t>
    </dgm:pt>
    <dgm:pt modelId="{22CA33AC-8A2D-4E73-83CC-88427096790F}" type="sibTrans" cxnId="{CD492D43-A372-4860-BD0A-7BC16E390519}">
      <dgm:prSet/>
      <dgm:spPr/>
      <dgm:t>
        <a:bodyPr/>
        <a:lstStyle/>
        <a:p>
          <a:endParaRPr lang="en-US" dirty="0"/>
        </a:p>
      </dgm:t>
    </dgm:pt>
    <dgm:pt modelId="{3C8CEF2B-E5C1-49B6-B2AA-4B9B995E8592}" type="pres">
      <dgm:prSet presAssocID="{E0573402-3953-4632-B3B0-DF2F3B4F75E9}" presName="Name0" presStyleCnt="0">
        <dgm:presLayoutVars>
          <dgm:dir/>
          <dgm:resizeHandles val="exact"/>
        </dgm:presLayoutVars>
      </dgm:prSet>
      <dgm:spPr/>
    </dgm:pt>
    <dgm:pt modelId="{9337CC3F-C6F1-4EFD-A58D-EA170263BF74}" type="pres">
      <dgm:prSet presAssocID="{5AC77B31-E700-4F68-875A-E726E1DE4AB7}" presName="node" presStyleLbl="node1" presStyleIdx="0" presStyleCnt="2">
        <dgm:presLayoutVars>
          <dgm:bulletEnabled val="1"/>
        </dgm:presLayoutVars>
      </dgm:prSet>
      <dgm:spPr/>
    </dgm:pt>
    <dgm:pt modelId="{76B1BECE-3480-4781-B605-921FE6D4490C}" type="pres">
      <dgm:prSet presAssocID="{99B797EC-FBA7-4424-AC44-BACC7C29B33A}" presName="sibTrans" presStyleLbl="sibTrans2D1" presStyleIdx="0" presStyleCnt="1"/>
      <dgm:spPr/>
    </dgm:pt>
    <dgm:pt modelId="{F951ABCA-E3B0-4875-8C37-FCC5149924A5}" type="pres">
      <dgm:prSet presAssocID="{99B797EC-FBA7-4424-AC44-BACC7C29B33A}" presName="connectorText" presStyleLbl="sibTrans2D1" presStyleIdx="0" presStyleCnt="1"/>
      <dgm:spPr/>
    </dgm:pt>
    <dgm:pt modelId="{6B54BB7F-718B-4514-8FA9-99663BC67DF3}" type="pres">
      <dgm:prSet presAssocID="{6133EBAA-7C5C-46C9-B21B-94B47D9D19A9}" presName="node" presStyleLbl="node1" presStyleIdx="1" presStyleCnt="2">
        <dgm:presLayoutVars>
          <dgm:bulletEnabled val="1"/>
        </dgm:presLayoutVars>
      </dgm:prSet>
      <dgm:spPr/>
    </dgm:pt>
  </dgm:ptLst>
  <dgm:cxnLst>
    <dgm:cxn modelId="{CE66E410-A0D5-46BC-B59B-76D7A322AB3A}" srcId="{E0573402-3953-4632-B3B0-DF2F3B4F75E9}" destId="{5AC77B31-E700-4F68-875A-E726E1DE4AB7}" srcOrd="0" destOrd="0" parTransId="{42F67E3C-9ACA-49CA-8928-79C63A500A90}" sibTransId="{99B797EC-FBA7-4424-AC44-BACC7C29B33A}"/>
    <dgm:cxn modelId="{5BFC7D5E-662A-437A-A087-1B530B777BB3}" type="presOf" srcId="{6133EBAA-7C5C-46C9-B21B-94B47D9D19A9}" destId="{6B54BB7F-718B-4514-8FA9-99663BC67DF3}" srcOrd="0" destOrd="0" presId="urn:microsoft.com/office/officeart/2005/8/layout/process1"/>
    <dgm:cxn modelId="{CD492D43-A372-4860-BD0A-7BC16E390519}" srcId="{E0573402-3953-4632-B3B0-DF2F3B4F75E9}" destId="{6133EBAA-7C5C-46C9-B21B-94B47D9D19A9}" srcOrd="1" destOrd="0" parTransId="{B9A724A9-298D-4B8D-9A94-45DD559D9E47}" sibTransId="{22CA33AC-8A2D-4E73-83CC-88427096790F}"/>
    <dgm:cxn modelId="{F7815972-4BEF-4BC6-B5AD-C81E7DD50595}" type="presOf" srcId="{99B797EC-FBA7-4424-AC44-BACC7C29B33A}" destId="{F951ABCA-E3B0-4875-8C37-FCC5149924A5}" srcOrd="1" destOrd="0" presId="urn:microsoft.com/office/officeart/2005/8/layout/process1"/>
    <dgm:cxn modelId="{7926C191-5CD5-4F60-9F88-4E9F96A31E39}" type="presOf" srcId="{E0573402-3953-4632-B3B0-DF2F3B4F75E9}" destId="{3C8CEF2B-E5C1-49B6-B2AA-4B9B995E8592}" srcOrd="0" destOrd="0" presId="urn:microsoft.com/office/officeart/2005/8/layout/process1"/>
    <dgm:cxn modelId="{9C2225B4-7A7B-4840-993D-A74F0007D569}" type="presOf" srcId="{99B797EC-FBA7-4424-AC44-BACC7C29B33A}" destId="{76B1BECE-3480-4781-B605-921FE6D4490C}" srcOrd="0" destOrd="0" presId="urn:microsoft.com/office/officeart/2005/8/layout/process1"/>
    <dgm:cxn modelId="{362DB7FA-24F5-499C-BC59-680A30A3D9DC}" type="presOf" srcId="{5AC77B31-E700-4F68-875A-E726E1DE4AB7}" destId="{9337CC3F-C6F1-4EFD-A58D-EA170263BF74}" srcOrd="0" destOrd="0" presId="urn:microsoft.com/office/officeart/2005/8/layout/process1"/>
    <dgm:cxn modelId="{29258124-69F9-45C3-BB64-DA9ED24497A8}" type="presParOf" srcId="{3C8CEF2B-E5C1-49B6-B2AA-4B9B995E8592}" destId="{9337CC3F-C6F1-4EFD-A58D-EA170263BF74}" srcOrd="0" destOrd="0" presId="urn:microsoft.com/office/officeart/2005/8/layout/process1"/>
    <dgm:cxn modelId="{45896FA1-B152-4BDC-BECC-AD6177BFA2FF}" type="presParOf" srcId="{3C8CEF2B-E5C1-49B6-B2AA-4B9B995E8592}" destId="{76B1BECE-3480-4781-B605-921FE6D4490C}" srcOrd="1" destOrd="0" presId="urn:microsoft.com/office/officeart/2005/8/layout/process1"/>
    <dgm:cxn modelId="{52849640-C712-45F6-996C-288D93CD59DE}" type="presParOf" srcId="{76B1BECE-3480-4781-B605-921FE6D4490C}" destId="{F951ABCA-E3B0-4875-8C37-FCC5149924A5}" srcOrd="0" destOrd="0" presId="urn:microsoft.com/office/officeart/2005/8/layout/process1"/>
    <dgm:cxn modelId="{D50A9BC3-4AFF-44DD-AF0C-5C9CA1341D8F}" type="presParOf" srcId="{3C8CEF2B-E5C1-49B6-B2AA-4B9B995E8592}" destId="{6B54BB7F-718B-4514-8FA9-99663BC67DF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72E3CE-0E6B-47E1-B381-0CF45087C96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EAC177-34AF-4873-AE38-BEC313544676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Ultrasound O-RADS 3</a:t>
          </a:r>
        </a:p>
      </dgm:t>
    </dgm:pt>
    <dgm:pt modelId="{DA680D64-56B4-431C-859B-399D30A890C3}" type="parTrans" cxnId="{90EFD6C9-7986-4666-BCA8-344F732243B5}">
      <dgm:prSet/>
      <dgm:spPr/>
      <dgm:t>
        <a:bodyPr/>
        <a:lstStyle/>
        <a:p>
          <a:endParaRPr lang="en-US"/>
        </a:p>
      </dgm:t>
    </dgm:pt>
    <dgm:pt modelId="{30EE6BAA-2A83-4266-B693-298173F65346}" type="sibTrans" cxnId="{90EFD6C9-7986-4666-BCA8-344F732243B5}">
      <dgm:prSet/>
      <dgm:spPr/>
      <dgm:t>
        <a:bodyPr/>
        <a:lstStyle/>
        <a:p>
          <a:endParaRPr lang="en-US"/>
        </a:p>
      </dgm:t>
    </dgm:pt>
    <dgm:pt modelId="{6BFA221A-5657-436D-88E8-3F328FEBA28B}">
      <dgm:prSet phldrT="[Text]"/>
      <dgm:spPr>
        <a:solidFill>
          <a:srgbClr val="FF99CC"/>
        </a:solidFill>
      </dgm:spPr>
      <dgm:t>
        <a:bodyPr/>
        <a:lstStyle/>
        <a:p>
          <a:r>
            <a:rPr lang="en-US" dirty="0"/>
            <a:t>Gyn first</a:t>
          </a:r>
        </a:p>
      </dgm:t>
    </dgm:pt>
    <dgm:pt modelId="{239B48A4-A970-42CF-A208-0F4F18AB3EAF}" type="parTrans" cxnId="{AF192BE5-31D7-4A24-BBBF-A363A57B69AE}">
      <dgm:prSet/>
      <dgm:spPr/>
      <dgm:t>
        <a:bodyPr/>
        <a:lstStyle/>
        <a:p>
          <a:endParaRPr lang="en-US"/>
        </a:p>
      </dgm:t>
    </dgm:pt>
    <dgm:pt modelId="{D64E06C4-DFEB-4F37-B25C-513DBA95E6F2}" type="sibTrans" cxnId="{AF192BE5-31D7-4A24-BBBF-A363A57B69AE}">
      <dgm:prSet/>
      <dgm:spPr/>
      <dgm:t>
        <a:bodyPr/>
        <a:lstStyle/>
        <a:p>
          <a:endParaRPr lang="en-US"/>
        </a:p>
      </dgm:t>
    </dgm:pt>
    <dgm:pt modelId="{AC2A6B69-36B8-44C0-9300-44A19B62C5A7}">
      <dgm:prSet phldrT="[Text]"/>
      <dgm:spPr/>
      <dgm:t>
        <a:bodyPr/>
        <a:lstStyle/>
        <a:p>
          <a:r>
            <a:rPr lang="en-US" dirty="0"/>
            <a:t>+/-MRI or f/u US </a:t>
          </a:r>
        </a:p>
        <a:p>
          <a:r>
            <a:rPr lang="en-US" dirty="0"/>
            <a:t>per gyn</a:t>
          </a:r>
        </a:p>
      </dgm:t>
    </dgm:pt>
    <dgm:pt modelId="{BFB00DE4-D1A3-4569-BEA7-312A2F0B14A0}" type="parTrans" cxnId="{E8A10090-0114-4C21-B995-72DDD8492AE6}">
      <dgm:prSet/>
      <dgm:spPr/>
      <dgm:t>
        <a:bodyPr/>
        <a:lstStyle/>
        <a:p>
          <a:endParaRPr lang="en-US"/>
        </a:p>
      </dgm:t>
    </dgm:pt>
    <dgm:pt modelId="{80E732F8-6A6E-42CC-9304-A27D550B671E}" type="sibTrans" cxnId="{E8A10090-0114-4C21-B995-72DDD8492AE6}">
      <dgm:prSet/>
      <dgm:spPr/>
      <dgm:t>
        <a:bodyPr/>
        <a:lstStyle/>
        <a:p>
          <a:endParaRPr lang="en-US"/>
        </a:p>
      </dgm:t>
    </dgm:pt>
    <dgm:pt modelId="{831CDE48-FB2F-4275-953E-E8952B2F3908}">
      <dgm:prSet/>
      <dgm:spPr>
        <a:solidFill>
          <a:srgbClr val="A1BE0E"/>
        </a:solidFill>
      </dgm:spPr>
      <dgm:t>
        <a:bodyPr/>
        <a:lstStyle/>
        <a:p>
          <a:r>
            <a:rPr lang="en-US" dirty="0"/>
            <a:t>MRI O-RADS 2/3</a:t>
          </a:r>
        </a:p>
      </dgm:t>
    </dgm:pt>
    <dgm:pt modelId="{49849498-1F5F-494B-9912-FC9903755981}" type="parTrans" cxnId="{1A60DE0C-3991-4DBB-8DB9-60641D17B6A5}">
      <dgm:prSet/>
      <dgm:spPr/>
      <dgm:t>
        <a:bodyPr/>
        <a:lstStyle/>
        <a:p>
          <a:endParaRPr lang="en-US"/>
        </a:p>
      </dgm:t>
    </dgm:pt>
    <dgm:pt modelId="{EF77C334-2C2A-4738-BA73-006DB74A45EF}" type="sibTrans" cxnId="{1A60DE0C-3991-4DBB-8DB9-60641D17B6A5}">
      <dgm:prSet/>
      <dgm:spPr/>
      <dgm:t>
        <a:bodyPr/>
        <a:lstStyle/>
        <a:p>
          <a:endParaRPr lang="en-US"/>
        </a:p>
      </dgm:t>
    </dgm:pt>
    <dgm:pt modelId="{30C3F29B-A65F-43D2-AA91-A5B88ECDC341}">
      <dgm:prSet/>
      <dgm:spPr>
        <a:solidFill>
          <a:srgbClr val="FD5613"/>
        </a:solidFill>
      </dgm:spPr>
      <dgm:t>
        <a:bodyPr/>
        <a:lstStyle/>
        <a:p>
          <a:r>
            <a:rPr lang="en-US" dirty="0"/>
            <a:t>MRI O-RADS 4/5</a:t>
          </a:r>
        </a:p>
      </dgm:t>
    </dgm:pt>
    <dgm:pt modelId="{1947E8B2-196B-42C1-9EE7-34AFD815F128}" type="parTrans" cxnId="{FF22B68C-A6EF-4239-9CE6-7C764EBBF35C}">
      <dgm:prSet/>
      <dgm:spPr/>
      <dgm:t>
        <a:bodyPr/>
        <a:lstStyle/>
        <a:p>
          <a:endParaRPr lang="en-US"/>
        </a:p>
      </dgm:t>
    </dgm:pt>
    <dgm:pt modelId="{4427FE07-9951-4D51-B8EA-740F2A85309C}" type="sibTrans" cxnId="{FF22B68C-A6EF-4239-9CE6-7C764EBBF35C}">
      <dgm:prSet/>
      <dgm:spPr/>
      <dgm:t>
        <a:bodyPr/>
        <a:lstStyle/>
        <a:p>
          <a:endParaRPr lang="en-US"/>
        </a:p>
      </dgm:t>
    </dgm:pt>
    <dgm:pt modelId="{03516B22-7B52-4916-A30E-C20F1BBB7A86}">
      <dgm:prSet/>
      <dgm:spPr>
        <a:solidFill>
          <a:srgbClr val="FF99CC"/>
        </a:solidFill>
      </dgm:spPr>
      <dgm:t>
        <a:bodyPr/>
        <a:lstStyle/>
        <a:p>
          <a:r>
            <a:rPr lang="en-US" dirty="0" err="1"/>
            <a:t>Gyn</a:t>
          </a:r>
          <a:endParaRPr lang="en-US" dirty="0"/>
        </a:p>
      </dgm:t>
    </dgm:pt>
    <dgm:pt modelId="{A49639E2-1298-4064-9CFA-BD4E623180D7}" type="parTrans" cxnId="{B9C5D16D-CBC0-4606-861D-B3DD0ED1F827}">
      <dgm:prSet/>
      <dgm:spPr/>
      <dgm:t>
        <a:bodyPr/>
        <a:lstStyle/>
        <a:p>
          <a:endParaRPr lang="en-US"/>
        </a:p>
      </dgm:t>
    </dgm:pt>
    <dgm:pt modelId="{2CF228D3-44AB-4084-A354-726F754E2A29}" type="sibTrans" cxnId="{B9C5D16D-CBC0-4606-861D-B3DD0ED1F827}">
      <dgm:prSet/>
      <dgm:spPr/>
      <dgm:t>
        <a:bodyPr/>
        <a:lstStyle/>
        <a:p>
          <a:endParaRPr lang="en-US"/>
        </a:p>
      </dgm:t>
    </dgm:pt>
    <dgm:pt modelId="{21B5327C-33B4-4F21-AC00-1FF83C182483}">
      <dgm:prSet/>
      <dgm:spPr>
        <a:solidFill>
          <a:srgbClr val="9966FF"/>
        </a:solidFill>
      </dgm:spPr>
      <dgm:t>
        <a:bodyPr/>
        <a:lstStyle/>
        <a:p>
          <a:r>
            <a:rPr lang="en-US" dirty="0" err="1"/>
            <a:t>Gyn</a:t>
          </a:r>
          <a:r>
            <a:rPr lang="en-US" dirty="0"/>
            <a:t> </a:t>
          </a:r>
          <a:r>
            <a:rPr lang="en-US" dirty="0" err="1"/>
            <a:t>Onc</a:t>
          </a:r>
          <a:endParaRPr lang="en-US" dirty="0"/>
        </a:p>
      </dgm:t>
    </dgm:pt>
    <dgm:pt modelId="{49BBC732-7346-484D-B4F4-4D49ECE904B6}" type="parTrans" cxnId="{93426322-6915-4990-B51B-3F5345E3EE2C}">
      <dgm:prSet/>
      <dgm:spPr/>
      <dgm:t>
        <a:bodyPr/>
        <a:lstStyle/>
        <a:p>
          <a:endParaRPr lang="en-US"/>
        </a:p>
      </dgm:t>
    </dgm:pt>
    <dgm:pt modelId="{D1BFD983-4B98-434D-9021-C51DA17ED320}" type="sibTrans" cxnId="{93426322-6915-4990-B51B-3F5345E3EE2C}">
      <dgm:prSet/>
      <dgm:spPr/>
      <dgm:t>
        <a:bodyPr/>
        <a:lstStyle/>
        <a:p>
          <a:endParaRPr lang="en-US"/>
        </a:p>
      </dgm:t>
    </dgm:pt>
    <dgm:pt modelId="{BA65A110-925D-4F51-B270-B06AD2DC905C}" type="pres">
      <dgm:prSet presAssocID="{A872E3CE-0E6B-47E1-B381-0CF45087C96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6C87F23-47F0-48E0-B379-0C08EA60B827}" type="pres">
      <dgm:prSet presAssocID="{0EEAC177-34AF-4873-AE38-BEC313544676}" presName="root1" presStyleCnt="0"/>
      <dgm:spPr/>
    </dgm:pt>
    <dgm:pt modelId="{24FA4BAD-02FE-4CC8-989D-9493B699DA89}" type="pres">
      <dgm:prSet presAssocID="{0EEAC177-34AF-4873-AE38-BEC313544676}" presName="LevelOneTextNode" presStyleLbl="node0" presStyleIdx="0" presStyleCnt="1">
        <dgm:presLayoutVars>
          <dgm:chPref val="3"/>
        </dgm:presLayoutVars>
      </dgm:prSet>
      <dgm:spPr/>
    </dgm:pt>
    <dgm:pt modelId="{44BC5D51-8FCB-4C7B-AD55-E9702485231E}" type="pres">
      <dgm:prSet presAssocID="{0EEAC177-34AF-4873-AE38-BEC313544676}" presName="level2hierChild" presStyleCnt="0"/>
      <dgm:spPr/>
    </dgm:pt>
    <dgm:pt modelId="{7B56ADDF-67A0-4BFD-93BA-B8BDFA0D5388}" type="pres">
      <dgm:prSet presAssocID="{239B48A4-A970-42CF-A208-0F4F18AB3EAF}" presName="conn2-1" presStyleLbl="parChTrans1D2" presStyleIdx="0" presStyleCnt="1"/>
      <dgm:spPr/>
    </dgm:pt>
    <dgm:pt modelId="{30C7CF9E-E2FF-45DB-913F-82860E24C845}" type="pres">
      <dgm:prSet presAssocID="{239B48A4-A970-42CF-A208-0F4F18AB3EAF}" presName="connTx" presStyleLbl="parChTrans1D2" presStyleIdx="0" presStyleCnt="1"/>
      <dgm:spPr/>
    </dgm:pt>
    <dgm:pt modelId="{EB3E56FA-B460-4A8C-B1E2-08A46304CC7E}" type="pres">
      <dgm:prSet presAssocID="{6BFA221A-5657-436D-88E8-3F328FEBA28B}" presName="root2" presStyleCnt="0"/>
      <dgm:spPr/>
    </dgm:pt>
    <dgm:pt modelId="{F337A3D9-DE77-42D5-ADA9-2573732D6917}" type="pres">
      <dgm:prSet presAssocID="{6BFA221A-5657-436D-88E8-3F328FEBA28B}" presName="LevelTwoTextNode" presStyleLbl="node2" presStyleIdx="0" presStyleCnt="1">
        <dgm:presLayoutVars>
          <dgm:chPref val="3"/>
        </dgm:presLayoutVars>
      </dgm:prSet>
      <dgm:spPr/>
    </dgm:pt>
    <dgm:pt modelId="{AEA75A29-6E69-47E1-A1DE-A635CB8A9D1E}" type="pres">
      <dgm:prSet presAssocID="{6BFA221A-5657-436D-88E8-3F328FEBA28B}" presName="level3hierChild" presStyleCnt="0"/>
      <dgm:spPr/>
    </dgm:pt>
    <dgm:pt modelId="{19895793-34B2-482C-9361-60270974C373}" type="pres">
      <dgm:prSet presAssocID="{BFB00DE4-D1A3-4569-BEA7-312A2F0B14A0}" presName="conn2-1" presStyleLbl="parChTrans1D3" presStyleIdx="0" presStyleCnt="1"/>
      <dgm:spPr/>
    </dgm:pt>
    <dgm:pt modelId="{831E23C6-F56E-4694-941E-BCB9CB48F639}" type="pres">
      <dgm:prSet presAssocID="{BFB00DE4-D1A3-4569-BEA7-312A2F0B14A0}" presName="connTx" presStyleLbl="parChTrans1D3" presStyleIdx="0" presStyleCnt="1"/>
      <dgm:spPr/>
    </dgm:pt>
    <dgm:pt modelId="{022581C7-0069-4FCD-9207-B06F51325454}" type="pres">
      <dgm:prSet presAssocID="{AC2A6B69-36B8-44C0-9300-44A19B62C5A7}" presName="root2" presStyleCnt="0"/>
      <dgm:spPr/>
    </dgm:pt>
    <dgm:pt modelId="{07601972-0A6F-4BA2-9921-67728C958FE6}" type="pres">
      <dgm:prSet presAssocID="{AC2A6B69-36B8-44C0-9300-44A19B62C5A7}" presName="LevelTwoTextNode" presStyleLbl="node3" presStyleIdx="0" presStyleCnt="1" custScaleY="166810">
        <dgm:presLayoutVars>
          <dgm:chPref val="3"/>
        </dgm:presLayoutVars>
      </dgm:prSet>
      <dgm:spPr/>
    </dgm:pt>
    <dgm:pt modelId="{9B8811E8-927C-4A02-8F58-CC89B14CE54F}" type="pres">
      <dgm:prSet presAssocID="{AC2A6B69-36B8-44C0-9300-44A19B62C5A7}" presName="level3hierChild" presStyleCnt="0"/>
      <dgm:spPr/>
    </dgm:pt>
    <dgm:pt modelId="{2A8550C9-1432-4035-8365-2C02960CE770}" type="pres">
      <dgm:prSet presAssocID="{49849498-1F5F-494B-9912-FC9903755981}" presName="conn2-1" presStyleLbl="parChTrans1D4" presStyleIdx="0" presStyleCnt="4"/>
      <dgm:spPr/>
    </dgm:pt>
    <dgm:pt modelId="{99BCB498-5ADF-46B1-A5FE-3EE9CDA82C4F}" type="pres">
      <dgm:prSet presAssocID="{49849498-1F5F-494B-9912-FC9903755981}" presName="connTx" presStyleLbl="parChTrans1D4" presStyleIdx="0" presStyleCnt="4"/>
      <dgm:spPr/>
    </dgm:pt>
    <dgm:pt modelId="{3DB048FB-E456-4397-B30B-338A42E08744}" type="pres">
      <dgm:prSet presAssocID="{831CDE48-FB2F-4275-953E-E8952B2F3908}" presName="root2" presStyleCnt="0"/>
      <dgm:spPr/>
    </dgm:pt>
    <dgm:pt modelId="{15968B38-8267-4027-9CBF-A2991F74B1A5}" type="pres">
      <dgm:prSet presAssocID="{831CDE48-FB2F-4275-953E-E8952B2F3908}" presName="LevelTwoTextNode" presStyleLbl="node4" presStyleIdx="0" presStyleCnt="4" custScaleX="104073">
        <dgm:presLayoutVars>
          <dgm:chPref val="3"/>
        </dgm:presLayoutVars>
      </dgm:prSet>
      <dgm:spPr/>
    </dgm:pt>
    <dgm:pt modelId="{1BD59D80-582F-42E5-A7AE-C8C9F4EB621D}" type="pres">
      <dgm:prSet presAssocID="{831CDE48-FB2F-4275-953E-E8952B2F3908}" presName="level3hierChild" presStyleCnt="0"/>
      <dgm:spPr/>
    </dgm:pt>
    <dgm:pt modelId="{EC34D43D-3077-4890-9B10-B42BE611D091}" type="pres">
      <dgm:prSet presAssocID="{A49639E2-1298-4064-9CFA-BD4E623180D7}" presName="conn2-1" presStyleLbl="parChTrans1D4" presStyleIdx="1" presStyleCnt="4"/>
      <dgm:spPr/>
    </dgm:pt>
    <dgm:pt modelId="{F1E5468C-96B0-4B97-86B6-CF8CCECACA70}" type="pres">
      <dgm:prSet presAssocID="{A49639E2-1298-4064-9CFA-BD4E623180D7}" presName="connTx" presStyleLbl="parChTrans1D4" presStyleIdx="1" presStyleCnt="4"/>
      <dgm:spPr/>
    </dgm:pt>
    <dgm:pt modelId="{DF8636A5-1565-4169-914D-D04EEE3CE250}" type="pres">
      <dgm:prSet presAssocID="{03516B22-7B52-4916-A30E-C20F1BBB7A86}" presName="root2" presStyleCnt="0"/>
      <dgm:spPr/>
    </dgm:pt>
    <dgm:pt modelId="{6EA1319C-0C60-4022-AA1D-17F29CBE382B}" type="pres">
      <dgm:prSet presAssocID="{03516B22-7B52-4916-A30E-C20F1BBB7A86}" presName="LevelTwoTextNode" presStyleLbl="node4" presStyleIdx="1" presStyleCnt="4">
        <dgm:presLayoutVars>
          <dgm:chPref val="3"/>
        </dgm:presLayoutVars>
      </dgm:prSet>
      <dgm:spPr/>
    </dgm:pt>
    <dgm:pt modelId="{2F133B54-1FA5-4F54-BDB3-0DEE9B1F724B}" type="pres">
      <dgm:prSet presAssocID="{03516B22-7B52-4916-A30E-C20F1BBB7A86}" presName="level3hierChild" presStyleCnt="0"/>
      <dgm:spPr/>
    </dgm:pt>
    <dgm:pt modelId="{F297070B-15C9-447B-8BAE-305A70FDA68F}" type="pres">
      <dgm:prSet presAssocID="{1947E8B2-196B-42C1-9EE7-34AFD815F128}" presName="conn2-1" presStyleLbl="parChTrans1D4" presStyleIdx="2" presStyleCnt="4"/>
      <dgm:spPr/>
    </dgm:pt>
    <dgm:pt modelId="{1922CEDC-5BC1-4F8C-8445-44794D784517}" type="pres">
      <dgm:prSet presAssocID="{1947E8B2-196B-42C1-9EE7-34AFD815F128}" presName="connTx" presStyleLbl="parChTrans1D4" presStyleIdx="2" presStyleCnt="4"/>
      <dgm:spPr/>
    </dgm:pt>
    <dgm:pt modelId="{59DA6B89-45B2-41F4-AE26-4B49692007E4}" type="pres">
      <dgm:prSet presAssocID="{30C3F29B-A65F-43D2-AA91-A5B88ECDC341}" presName="root2" presStyleCnt="0"/>
      <dgm:spPr/>
    </dgm:pt>
    <dgm:pt modelId="{0C53CA42-EA0F-439A-8B8B-86544240E588}" type="pres">
      <dgm:prSet presAssocID="{30C3F29B-A65F-43D2-AA91-A5B88ECDC341}" presName="LevelTwoTextNode" presStyleLbl="node4" presStyleIdx="2" presStyleCnt="4" custScaleX="106330">
        <dgm:presLayoutVars>
          <dgm:chPref val="3"/>
        </dgm:presLayoutVars>
      </dgm:prSet>
      <dgm:spPr/>
    </dgm:pt>
    <dgm:pt modelId="{5B072182-97FA-47A2-88BE-2C3083463AFD}" type="pres">
      <dgm:prSet presAssocID="{30C3F29B-A65F-43D2-AA91-A5B88ECDC341}" presName="level3hierChild" presStyleCnt="0"/>
      <dgm:spPr/>
    </dgm:pt>
    <dgm:pt modelId="{1E45CE8C-544F-4E5A-A5EA-76ED9AABCD47}" type="pres">
      <dgm:prSet presAssocID="{49BBC732-7346-484D-B4F4-4D49ECE904B6}" presName="conn2-1" presStyleLbl="parChTrans1D4" presStyleIdx="3" presStyleCnt="4"/>
      <dgm:spPr/>
    </dgm:pt>
    <dgm:pt modelId="{3E3C2655-5A9A-48F7-A39A-93B8E115D669}" type="pres">
      <dgm:prSet presAssocID="{49BBC732-7346-484D-B4F4-4D49ECE904B6}" presName="connTx" presStyleLbl="parChTrans1D4" presStyleIdx="3" presStyleCnt="4"/>
      <dgm:spPr/>
    </dgm:pt>
    <dgm:pt modelId="{DCF209D1-AD8C-4C4C-B54A-CF35BC1EE155}" type="pres">
      <dgm:prSet presAssocID="{21B5327C-33B4-4F21-AC00-1FF83C182483}" presName="root2" presStyleCnt="0"/>
      <dgm:spPr/>
    </dgm:pt>
    <dgm:pt modelId="{92E312DB-60CA-4ED1-9ADC-AD08540760E2}" type="pres">
      <dgm:prSet presAssocID="{21B5327C-33B4-4F21-AC00-1FF83C182483}" presName="LevelTwoTextNode" presStyleLbl="node4" presStyleIdx="3" presStyleCnt="4">
        <dgm:presLayoutVars>
          <dgm:chPref val="3"/>
        </dgm:presLayoutVars>
      </dgm:prSet>
      <dgm:spPr/>
    </dgm:pt>
    <dgm:pt modelId="{5810AB23-5E16-497C-9F61-873B2638D283}" type="pres">
      <dgm:prSet presAssocID="{21B5327C-33B4-4F21-AC00-1FF83C182483}" presName="level3hierChild" presStyleCnt="0"/>
      <dgm:spPr/>
    </dgm:pt>
  </dgm:ptLst>
  <dgm:cxnLst>
    <dgm:cxn modelId="{A9EE9404-EB48-4F7A-82B5-B653AE4541A6}" type="presOf" srcId="{BFB00DE4-D1A3-4569-BEA7-312A2F0B14A0}" destId="{19895793-34B2-482C-9361-60270974C373}" srcOrd="0" destOrd="0" presId="urn:microsoft.com/office/officeart/2005/8/layout/hierarchy2"/>
    <dgm:cxn modelId="{B806F907-B7F9-4B10-962C-8D841F7789E9}" type="presOf" srcId="{30C3F29B-A65F-43D2-AA91-A5B88ECDC341}" destId="{0C53CA42-EA0F-439A-8B8B-86544240E588}" srcOrd="0" destOrd="0" presId="urn:microsoft.com/office/officeart/2005/8/layout/hierarchy2"/>
    <dgm:cxn modelId="{4AEDE40B-D8BD-4240-BCBD-C1BA8932B99E}" type="presOf" srcId="{A49639E2-1298-4064-9CFA-BD4E623180D7}" destId="{EC34D43D-3077-4890-9B10-B42BE611D091}" srcOrd="0" destOrd="0" presId="urn:microsoft.com/office/officeart/2005/8/layout/hierarchy2"/>
    <dgm:cxn modelId="{1A60DE0C-3991-4DBB-8DB9-60641D17B6A5}" srcId="{AC2A6B69-36B8-44C0-9300-44A19B62C5A7}" destId="{831CDE48-FB2F-4275-953E-E8952B2F3908}" srcOrd="0" destOrd="0" parTransId="{49849498-1F5F-494B-9912-FC9903755981}" sibTransId="{EF77C334-2C2A-4738-BA73-006DB74A45EF}"/>
    <dgm:cxn modelId="{90C8D615-77B0-47EC-8232-146D4B82BB5D}" type="presOf" srcId="{831CDE48-FB2F-4275-953E-E8952B2F3908}" destId="{15968B38-8267-4027-9CBF-A2991F74B1A5}" srcOrd="0" destOrd="0" presId="urn:microsoft.com/office/officeart/2005/8/layout/hierarchy2"/>
    <dgm:cxn modelId="{380DA31B-9D33-45B0-8149-15BFFACAF48A}" type="presOf" srcId="{A872E3CE-0E6B-47E1-B381-0CF45087C967}" destId="{BA65A110-925D-4F51-B270-B06AD2DC905C}" srcOrd="0" destOrd="0" presId="urn:microsoft.com/office/officeart/2005/8/layout/hierarchy2"/>
    <dgm:cxn modelId="{D2D0BA1B-2F30-4EA2-948E-AC514B3AC5FB}" type="presOf" srcId="{49849498-1F5F-494B-9912-FC9903755981}" destId="{2A8550C9-1432-4035-8365-2C02960CE770}" srcOrd="0" destOrd="0" presId="urn:microsoft.com/office/officeart/2005/8/layout/hierarchy2"/>
    <dgm:cxn modelId="{93426322-6915-4990-B51B-3F5345E3EE2C}" srcId="{30C3F29B-A65F-43D2-AA91-A5B88ECDC341}" destId="{21B5327C-33B4-4F21-AC00-1FF83C182483}" srcOrd="0" destOrd="0" parTransId="{49BBC732-7346-484D-B4F4-4D49ECE904B6}" sibTransId="{D1BFD983-4B98-434D-9021-C51DA17ED320}"/>
    <dgm:cxn modelId="{16F2FC35-1E5D-45DB-A9F8-DC243EA2E797}" type="presOf" srcId="{1947E8B2-196B-42C1-9EE7-34AFD815F128}" destId="{F297070B-15C9-447B-8BAE-305A70FDA68F}" srcOrd="0" destOrd="0" presId="urn:microsoft.com/office/officeart/2005/8/layout/hierarchy2"/>
    <dgm:cxn modelId="{6E2AAF40-4082-4355-A603-E45DDA58C1F5}" type="presOf" srcId="{AC2A6B69-36B8-44C0-9300-44A19B62C5A7}" destId="{07601972-0A6F-4BA2-9921-67728C958FE6}" srcOrd="0" destOrd="0" presId="urn:microsoft.com/office/officeart/2005/8/layout/hierarchy2"/>
    <dgm:cxn modelId="{AD7FB35D-2E24-4B98-8F72-6F20D2ABF4AB}" type="presOf" srcId="{0EEAC177-34AF-4873-AE38-BEC313544676}" destId="{24FA4BAD-02FE-4CC8-989D-9493B699DA89}" srcOrd="0" destOrd="0" presId="urn:microsoft.com/office/officeart/2005/8/layout/hierarchy2"/>
    <dgm:cxn modelId="{D462E45E-043A-4065-AE47-05308BADCA5B}" type="presOf" srcId="{1947E8B2-196B-42C1-9EE7-34AFD815F128}" destId="{1922CEDC-5BC1-4F8C-8445-44794D784517}" srcOrd="1" destOrd="0" presId="urn:microsoft.com/office/officeart/2005/8/layout/hierarchy2"/>
    <dgm:cxn modelId="{F5FDC541-C5AD-4FEB-976A-ADA77BE574AD}" type="presOf" srcId="{49BBC732-7346-484D-B4F4-4D49ECE904B6}" destId="{1E45CE8C-544F-4E5A-A5EA-76ED9AABCD47}" srcOrd="0" destOrd="0" presId="urn:microsoft.com/office/officeart/2005/8/layout/hierarchy2"/>
    <dgm:cxn modelId="{901BE149-7445-4BC7-AF19-84F3DAAA8951}" type="presOf" srcId="{239B48A4-A970-42CF-A208-0F4F18AB3EAF}" destId="{30C7CF9E-E2FF-45DB-913F-82860E24C845}" srcOrd="1" destOrd="0" presId="urn:microsoft.com/office/officeart/2005/8/layout/hierarchy2"/>
    <dgm:cxn modelId="{B9C5D16D-CBC0-4606-861D-B3DD0ED1F827}" srcId="{831CDE48-FB2F-4275-953E-E8952B2F3908}" destId="{03516B22-7B52-4916-A30E-C20F1BBB7A86}" srcOrd="0" destOrd="0" parTransId="{A49639E2-1298-4064-9CFA-BD4E623180D7}" sibTransId="{2CF228D3-44AB-4084-A354-726F754E2A29}"/>
    <dgm:cxn modelId="{4104A24E-5C4F-49EA-8F53-7E83962086D3}" type="presOf" srcId="{49BBC732-7346-484D-B4F4-4D49ECE904B6}" destId="{3E3C2655-5A9A-48F7-A39A-93B8E115D669}" srcOrd="1" destOrd="0" presId="urn:microsoft.com/office/officeart/2005/8/layout/hierarchy2"/>
    <dgm:cxn modelId="{4FEDD074-DCD1-47F8-8046-4AF93B9CB609}" type="presOf" srcId="{BFB00DE4-D1A3-4569-BEA7-312A2F0B14A0}" destId="{831E23C6-F56E-4694-941E-BCB9CB48F639}" srcOrd="1" destOrd="0" presId="urn:microsoft.com/office/officeart/2005/8/layout/hierarchy2"/>
    <dgm:cxn modelId="{65CAE585-6623-417D-A2AD-21CE926A828B}" type="presOf" srcId="{49849498-1F5F-494B-9912-FC9903755981}" destId="{99BCB498-5ADF-46B1-A5FE-3EE9CDA82C4F}" srcOrd="1" destOrd="0" presId="urn:microsoft.com/office/officeart/2005/8/layout/hierarchy2"/>
    <dgm:cxn modelId="{FF22B68C-A6EF-4239-9CE6-7C764EBBF35C}" srcId="{AC2A6B69-36B8-44C0-9300-44A19B62C5A7}" destId="{30C3F29B-A65F-43D2-AA91-A5B88ECDC341}" srcOrd="1" destOrd="0" parTransId="{1947E8B2-196B-42C1-9EE7-34AFD815F128}" sibTransId="{4427FE07-9951-4D51-B8EA-740F2A85309C}"/>
    <dgm:cxn modelId="{E8A10090-0114-4C21-B995-72DDD8492AE6}" srcId="{6BFA221A-5657-436D-88E8-3F328FEBA28B}" destId="{AC2A6B69-36B8-44C0-9300-44A19B62C5A7}" srcOrd="0" destOrd="0" parTransId="{BFB00DE4-D1A3-4569-BEA7-312A2F0B14A0}" sibTransId="{80E732F8-6A6E-42CC-9304-A27D550B671E}"/>
    <dgm:cxn modelId="{D952239E-4C79-4249-888F-F9A524865D56}" type="presOf" srcId="{21B5327C-33B4-4F21-AC00-1FF83C182483}" destId="{92E312DB-60CA-4ED1-9ADC-AD08540760E2}" srcOrd="0" destOrd="0" presId="urn:microsoft.com/office/officeart/2005/8/layout/hierarchy2"/>
    <dgm:cxn modelId="{B9811AA7-54AA-4BBC-86D5-7277E872F12C}" type="presOf" srcId="{239B48A4-A970-42CF-A208-0F4F18AB3EAF}" destId="{7B56ADDF-67A0-4BFD-93BA-B8BDFA0D5388}" srcOrd="0" destOrd="0" presId="urn:microsoft.com/office/officeart/2005/8/layout/hierarchy2"/>
    <dgm:cxn modelId="{90EFD6C9-7986-4666-BCA8-344F732243B5}" srcId="{A872E3CE-0E6B-47E1-B381-0CF45087C967}" destId="{0EEAC177-34AF-4873-AE38-BEC313544676}" srcOrd="0" destOrd="0" parTransId="{DA680D64-56B4-431C-859B-399D30A890C3}" sibTransId="{30EE6BAA-2A83-4266-B693-298173F65346}"/>
    <dgm:cxn modelId="{269844CD-0CF9-470F-8760-57699131A29F}" type="presOf" srcId="{03516B22-7B52-4916-A30E-C20F1BBB7A86}" destId="{6EA1319C-0C60-4022-AA1D-17F29CBE382B}" srcOrd="0" destOrd="0" presId="urn:microsoft.com/office/officeart/2005/8/layout/hierarchy2"/>
    <dgm:cxn modelId="{8B8828CF-8EE9-40FB-A06A-E9ED5485C885}" type="presOf" srcId="{A49639E2-1298-4064-9CFA-BD4E623180D7}" destId="{F1E5468C-96B0-4B97-86B6-CF8CCECACA70}" srcOrd="1" destOrd="0" presId="urn:microsoft.com/office/officeart/2005/8/layout/hierarchy2"/>
    <dgm:cxn modelId="{AF192BE5-31D7-4A24-BBBF-A363A57B69AE}" srcId="{0EEAC177-34AF-4873-AE38-BEC313544676}" destId="{6BFA221A-5657-436D-88E8-3F328FEBA28B}" srcOrd="0" destOrd="0" parTransId="{239B48A4-A970-42CF-A208-0F4F18AB3EAF}" sibTransId="{D64E06C4-DFEB-4F37-B25C-513DBA95E6F2}"/>
    <dgm:cxn modelId="{5FBA01F3-A6DE-4AFC-9517-056278648590}" type="presOf" srcId="{6BFA221A-5657-436D-88E8-3F328FEBA28B}" destId="{F337A3D9-DE77-42D5-ADA9-2573732D6917}" srcOrd="0" destOrd="0" presId="urn:microsoft.com/office/officeart/2005/8/layout/hierarchy2"/>
    <dgm:cxn modelId="{CC86378E-2A35-4604-9346-6B15FB00D308}" type="presParOf" srcId="{BA65A110-925D-4F51-B270-B06AD2DC905C}" destId="{46C87F23-47F0-48E0-B379-0C08EA60B827}" srcOrd="0" destOrd="0" presId="urn:microsoft.com/office/officeart/2005/8/layout/hierarchy2"/>
    <dgm:cxn modelId="{95098C3D-2E1D-4ED0-9C3E-77A8ADA418CC}" type="presParOf" srcId="{46C87F23-47F0-48E0-B379-0C08EA60B827}" destId="{24FA4BAD-02FE-4CC8-989D-9493B699DA89}" srcOrd="0" destOrd="0" presId="urn:microsoft.com/office/officeart/2005/8/layout/hierarchy2"/>
    <dgm:cxn modelId="{71154E81-E9E2-4F25-9501-26B6C7963EC1}" type="presParOf" srcId="{46C87F23-47F0-48E0-B379-0C08EA60B827}" destId="{44BC5D51-8FCB-4C7B-AD55-E9702485231E}" srcOrd="1" destOrd="0" presId="urn:microsoft.com/office/officeart/2005/8/layout/hierarchy2"/>
    <dgm:cxn modelId="{A5CAC5BA-8F88-4657-A887-15AB84D6AC31}" type="presParOf" srcId="{44BC5D51-8FCB-4C7B-AD55-E9702485231E}" destId="{7B56ADDF-67A0-4BFD-93BA-B8BDFA0D5388}" srcOrd="0" destOrd="0" presId="urn:microsoft.com/office/officeart/2005/8/layout/hierarchy2"/>
    <dgm:cxn modelId="{51CA7D24-6B8A-43DF-B278-D47C3950E911}" type="presParOf" srcId="{7B56ADDF-67A0-4BFD-93BA-B8BDFA0D5388}" destId="{30C7CF9E-E2FF-45DB-913F-82860E24C845}" srcOrd="0" destOrd="0" presId="urn:microsoft.com/office/officeart/2005/8/layout/hierarchy2"/>
    <dgm:cxn modelId="{43B2DC9F-CFBF-4D14-A5F4-B4A0022EFA8A}" type="presParOf" srcId="{44BC5D51-8FCB-4C7B-AD55-E9702485231E}" destId="{EB3E56FA-B460-4A8C-B1E2-08A46304CC7E}" srcOrd="1" destOrd="0" presId="urn:microsoft.com/office/officeart/2005/8/layout/hierarchy2"/>
    <dgm:cxn modelId="{66806EC2-8FD5-482C-A3F0-9C74BB886E33}" type="presParOf" srcId="{EB3E56FA-B460-4A8C-B1E2-08A46304CC7E}" destId="{F337A3D9-DE77-42D5-ADA9-2573732D6917}" srcOrd="0" destOrd="0" presId="urn:microsoft.com/office/officeart/2005/8/layout/hierarchy2"/>
    <dgm:cxn modelId="{40B1B6FF-9384-42A7-99F3-EEC918D94C71}" type="presParOf" srcId="{EB3E56FA-B460-4A8C-B1E2-08A46304CC7E}" destId="{AEA75A29-6E69-47E1-A1DE-A635CB8A9D1E}" srcOrd="1" destOrd="0" presId="urn:microsoft.com/office/officeart/2005/8/layout/hierarchy2"/>
    <dgm:cxn modelId="{771FB177-6CE7-4241-8BF7-A06EBAD1E1C8}" type="presParOf" srcId="{AEA75A29-6E69-47E1-A1DE-A635CB8A9D1E}" destId="{19895793-34B2-482C-9361-60270974C373}" srcOrd="0" destOrd="0" presId="urn:microsoft.com/office/officeart/2005/8/layout/hierarchy2"/>
    <dgm:cxn modelId="{8FE28C14-8BD9-4069-81EB-4F07F8A6876C}" type="presParOf" srcId="{19895793-34B2-482C-9361-60270974C373}" destId="{831E23C6-F56E-4694-941E-BCB9CB48F639}" srcOrd="0" destOrd="0" presId="urn:microsoft.com/office/officeart/2005/8/layout/hierarchy2"/>
    <dgm:cxn modelId="{7393DE5E-46DE-4351-9FBB-C7478DB994D5}" type="presParOf" srcId="{AEA75A29-6E69-47E1-A1DE-A635CB8A9D1E}" destId="{022581C7-0069-4FCD-9207-B06F51325454}" srcOrd="1" destOrd="0" presId="urn:microsoft.com/office/officeart/2005/8/layout/hierarchy2"/>
    <dgm:cxn modelId="{7600C6B7-FD29-4895-81A2-2456DB664F0A}" type="presParOf" srcId="{022581C7-0069-4FCD-9207-B06F51325454}" destId="{07601972-0A6F-4BA2-9921-67728C958FE6}" srcOrd="0" destOrd="0" presId="urn:microsoft.com/office/officeart/2005/8/layout/hierarchy2"/>
    <dgm:cxn modelId="{CF7F5B5E-F72D-4094-90D4-F128C7116FB0}" type="presParOf" srcId="{022581C7-0069-4FCD-9207-B06F51325454}" destId="{9B8811E8-927C-4A02-8F58-CC89B14CE54F}" srcOrd="1" destOrd="0" presId="urn:microsoft.com/office/officeart/2005/8/layout/hierarchy2"/>
    <dgm:cxn modelId="{7BB8DB7C-4E78-4DD7-9AF3-4EA42F1483C3}" type="presParOf" srcId="{9B8811E8-927C-4A02-8F58-CC89B14CE54F}" destId="{2A8550C9-1432-4035-8365-2C02960CE770}" srcOrd="0" destOrd="0" presId="urn:microsoft.com/office/officeart/2005/8/layout/hierarchy2"/>
    <dgm:cxn modelId="{275F6B08-0E55-4492-9FCE-9F3379E9DD69}" type="presParOf" srcId="{2A8550C9-1432-4035-8365-2C02960CE770}" destId="{99BCB498-5ADF-46B1-A5FE-3EE9CDA82C4F}" srcOrd="0" destOrd="0" presId="urn:microsoft.com/office/officeart/2005/8/layout/hierarchy2"/>
    <dgm:cxn modelId="{47455BD3-A623-4645-8A9A-1EE1E2D19790}" type="presParOf" srcId="{9B8811E8-927C-4A02-8F58-CC89B14CE54F}" destId="{3DB048FB-E456-4397-B30B-338A42E08744}" srcOrd="1" destOrd="0" presId="urn:microsoft.com/office/officeart/2005/8/layout/hierarchy2"/>
    <dgm:cxn modelId="{61A6D1F0-FA50-4F94-B638-A740E2E831BF}" type="presParOf" srcId="{3DB048FB-E456-4397-B30B-338A42E08744}" destId="{15968B38-8267-4027-9CBF-A2991F74B1A5}" srcOrd="0" destOrd="0" presId="urn:microsoft.com/office/officeart/2005/8/layout/hierarchy2"/>
    <dgm:cxn modelId="{53AFE948-367A-41CD-AA7B-65CF094460A9}" type="presParOf" srcId="{3DB048FB-E456-4397-B30B-338A42E08744}" destId="{1BD59D80-582F-42E5-A7AE-C8C9F4EB621D}" srcOrd="1" destOrd="0" presId="urn:microsoft.com/office/officeart/2005/8/layout/hierarchy2"/>
    <dgm:cxn modelId="{01D1191B-7B3F-43B5-B389-5D398C74FBD8}" type="presParOf" srcId="{1BD59D80-582F-42E5-A7AE-C8C9F4EB621D}" destId="{EC34D43D-3077-4890-9B10-B42BE611D091}" srcOrd="0" destOrd="0" presId="urn:microsoft.com/office/officeart/2005/8/layout/hierarchy2"/>
    <dgm:cxn modelId="{B45C897F-0AF5-4C25-BF88-7BD11F62CB30}" type="presParOf" srcId="{EC34D43D-3077-4890-9B10-B42BE611D091}" destId="{F1E5468C-96B0-4B97-86B6-CF8CCECACA70}" srcOrd="0" destOrd="0" presId="urn:microsoft.com/office/officeart/2005/8/layout/hierarchy2"/>
    <dgm:cxn modelId="{E304E7A5-C8B0-4D82-9D35-2FA0E7917133}" type="presParOf" srcId="{1BD59D80-582F-42E5-A7AE-C8C9F4EB621D}" destId="{DF8636A5-1565-4169-914D-D04EEE3CE250}" srcOrd="1" destOrd="0" presId="urn:microsoft.com/office/officeart/2005/8/layout/hierarchy2"/>
    <dgm:cxn modelId="{50CD786D-0AFB-4458-9184-83AE621CFCFA}" type="presParOf" srcId="{DF8636A5-1565-4169-914D-D04EEE3CE250}" destId="{6EA1319C-0C60-4022-AA1D-17F29CBE382B}" srcOrd="0" destOrd="0" presId="urn:microsoft.com/office/officeart/2005/8/layout/hierarchy2"/>
    <dgm:cxn modelId="{067FB8C7-6C78-4176-894E-BE7054AC4775}" type="presParOf" srcId="{DF8636A5-1565-4169-914D-D04EEE3CE250}" destId="{2F133B54-1FA5-4F54-BDB3-0DEE9B1F724B}" srcOrd="1" destOrd="0" presId="urn:microsoft.com/office/officeart/2005/8/layout/hierarchy2"/>
    <dgm:cxn modelId="{D43A0406-F10C-4413-BEB6-72133DB2C6DC}" type="presParOf" srcId="{9B8811E8-927C-4A02-8F58-CC89B14CE54F}" destId="{F297070B-15C9-447B-8BAE-305A70FDA68F}" srcOrd="2" destOrd="0" presId="urn:microsoft.com/office/officeart/2005/8/layout/hierarchy2"/>
    <dgm:cxn modelId="{46BD30D4-FFEB-4697-A564-D7CE9367837D}" type="presParOf" srcId="{F297070B-15C9-447B-8BAE-305A70FDA68F}" destId="{1922CEDC-5BC1-4F8C-8445-44794D784517}" srcOrd="0" destOrd="0" presId="urn:microsoft.com/office/officeart/2005/8/layout/hierarchy2"/>
    <dgm:cxn modelId="{83F129B7-E544-4E8F-A469-C8E68340DD35}" type="presParOf" srcId="{9B8811E8-927C-4A02-8F58-CC89B14CE54F}" destId="{59DA6B89-45B2-41F4-AE26-4B49692007E4}" srcOrd="3" destOrd="0" presId="urn:microsoft.com/office/officeart/2005/8/layout/hierarchy2"/>
    <dgm:cxn modelId="{8F42314C-B946-43E3-9C23-59B6C38B0A8A}" type="presParOf" srcId="{59DA6B89-45B2-41F4-AE26-4B49692007E4}" destId="{0C53CA42-EA0F-439A-8B8B-86544240E588}" srcOrd="0" destOrd="0" presId="urn:microsoft.com/office/officeart/2005/8/layout/hierarchy2"/>
    <dgm:cxn modelId="{BF996455-649C-4949-B88A-210496E62997}" type="presParOf" srcId="{59DA6B89-45B2-41F4-AE26-4B49692007E4}" destId="{5B072182-97FA-47A2-88BE-2C3083463AFD}" srcOrd="1" destOrd="0" presId="urn:microsoft.com/office/officeart/2005/8/layout/hierarchy2"/>
    <dgm:cxn modelId="{FBCC4828-6B28-4017-B253-112B66622966}" type="presParOf" srcId="{5B072182-97FA-47A2-88BE-2C3083463AFD}" destId="{1E45CE8C-544F-4E5A-A5EA-76ED9AABCD47}" srcOrd="0" destOrd="0" presId="urn:microsoft.com/office/officeart/2005/8/layout/hierarchy2"/>
    <dgm:cxn modelId="{470275BA-2668-4173-AB39-74468864C577}" type="presParOf" srcId="{1E45CE8C-544F-4E5A-A5EA-76ED9AABCD47}" destId="{3E3C2655-5A9A-48F7-A39A-93B8E115D669}" srcOrd="0" destOrd="0" presId="urn:microsoft.com/office/officeart/2005/8/layout/hierarchy2"/>
    <dgm:cxn modelId="{A068A54F-C0EB-4CD9-9FFD-06A863E6B7AA}" type="presParOf" srcId="{5B072182-97FA-47A2-88BE-2C3083463AFD}" destId="{DCF209D1-AD8C-4C4C-B54A-CF35BC1EE155}" srcOrd="1" destOrd="0" presId="urn:microsoft.com/office/officeart/2005/8/layout/hierarchy2"/>
    <dgm:cxn modelId="{975563CC-B041-4024-BFA9-37BC5FD2E12D}" type="presParOf" srcId="{DCF209D1-AD8C-4C4C-B54A-CF35BC1EE155}" destId="{92E312DB-60CA-4ED1-9ADC-AD08540760E2}" srcOrd="0" destOrd="0" presId="urn:microsoft.com/office/officeart/2005/8/layout/hierarchy2"/>
    <dgm:cxn modelId="{1EADB680-3B2D-4ABF-929A-7CA4B12ABC33}" type="presParOf" srcId="{DCF209D1-AD8C-4C4C-B54A-CF35BC1EE155}" destId="{5810AB23-5E16-497C-9F61-873B2638D28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72E3CE-0E6B-47E1-B381-0CF45087C96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EAC177-34AF-4873-AE38-BEC31354467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500" dirty="0"/>
            <a:t>Ultrasound O-RADS 4</a:t>
          </a:r>
        </a:p>
      </dgm:t>
    </dgm:pt>
    <dgm:pt modelId="{DA680D64-56B4-431C-859B-399D30A890C3}" type="parTrans" cxnId="{90EFD6C9-7986-4666-BCA8-344F732243B5}">
      <dgm:prSet/>
      <dgm:spPr/>
      <dgm:t>
        <a:bodyPr/>
        <a:lstStyle/>
        <a:p>
          <a:endParaRPr lang="en-US"/>
        </a:p>
      </dgm:t>
    </dgm:pt>
    <dgm:pt modelId="{30EE6BAA-2A83-4266-B693-298173F65346}" type="sibTrans" cxnId="{90EFD6C9-7986-4666-BCA8-344F732243B5}">
      <dgm:prSet/>
      <dgm:spPr/>
      <dgm:t>
        <a:bodyPr/>
        <a:lstStyle/>
        <a:p>
          <a:endParaRPr lang="en-US"/>
        </a:p>
      </dgm:t>
    </dgm:pt>
    <dgm:pt modelId="{8E770A5F-5363-4C70-B2C6-371136500CBE}">
      <dgm:prSet phldrT="[Text]" custT="1"/>
      <dgm:spPr>
        <a:gradFill rotWithShape="0">
          <a:gsLst>
            <a:gs pos="0">
              <a:srgbClr val="FF99CC"/>
            </a:gs>
            <a:gs pos="9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500" dirty="0"/>
            <a:t>MRI O-RADS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500" dirty="0"/>
            <a:t>+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500" dirty="0"/>
            <a:t>Gyn consult </a:t>
          </a:r>
        </a:p>
      </dgm:t>
    </dgm:pt>
    <dgm:pt modelId="{248E09B0-B60F-4057-A42B-8542FB6B964D}" type="parTrans" cxnId="{DAFD3899-D335-458F-9945-0464FF6247A1}">
      <dgm:prSet/>
      <dgm:spPr/>
      <dgm:t>
        <a:bodyPr/>
        <a:lstStyle/>
        <a:p>
          <a:endParaRPr lang="en-US"/>
        </a:p>
      </dgm:t>
    </dgm:pt>
    <dgm:pt modelId="{B84051EC-9FF0-432A-93AD-8A08CED82A0F}" type="sibTrans" cxnId="{DAFD3899-D335-458F-9945-0464FF6247A1}">
      <dgm:prSet/>
      <dgm:spPr/>
      <dgm:t>
        <a:bodyPr/>
        <a:lstStyle/>
        <a:p>
          <a:endParaRPr lang="en-US"/>
        </a:p>
      </dgm:t>
    </dgm:pt>
    <dgm:pt modelId="{8C39708D-4E58-40F1-A678-31EDB90EE869}">
      <dgm:prSet custT="1"/>
      <dgm:spPr>
        <a:solidFill>
          <a:srgbClr val="A1BE0E"/>
        </a:solidFill>
      </dgm:spPr>
      <dgm:t>
        <a:bodyPr/>
        <a:lstStyle/>
        <a:p>
          <a:r>
            <a:rPr lang="en-US" sz="2500" dirty="0"/>
            <a:t>MRI O-RADS 2/3</a:t>
          </a:r>
        </a:p>
      </dgm:t>
    </dgm:pt>
    <dgm:pt modelId="{20052BCF-5CCB-47A6-B53D-2446FEB731EB}" type="parTrans" cxnId="{3BAD9A89-EC4D-4477-959B-396630BFA854}">
      <dgm:prSet/>
      <dgm:spPr/>
      <dgm:t>
        <a:bodyPr/>
        <a:lstStyle/>
        <a:p>
          <a:endParaRPr lang="en-US"/>
        </a:p>
      </dgm:t>
    </dgm:pt>
    <dgm:pt modelId="{1DDE349C-BE9D-4D36-81BF-595840122777}" type="sibTrans" cxnId="{3BAD9A89-EC4D-4477-959B-396630BFA854}">
      <dgm:prSet/>
      <dgm:spPr/>
      <dgm:t>
        <a:bodyPr/>
        <a:lstStyle/>
        <a:p>
          <a:endParaRPr lang="en-US"/>
        </a:p>
      </dgm:t>
    </dgm:pt>
    <dgm:pt modelId="{3BBCC797-1A55-4573-A9FA-EDC2FD99BE9F}">
      <dgm:prSet custT="1"/>
      <dgm:spPr>
        <a:solidFill>
          <a:srgbClr val="FD5613"/>
        </a:solidFill>
      </dgm:spPr>
      <dgm:t>
        <a:bodyPr/>
        <a:lstStyle/>
        <a:p>
          <a:r>
            <a:rPr lang="en-US" sz="2500" dirty="0"/>
            <a:t>MRI O-RADS 4/5</a:t>
          </a:r>
        </a:p>
      </dgm:t>
    </dgm:pt>
    <dgm:pt modelId="{AB837FE5-731D-4D9A-B13E-16EAF8F65EC0}" type="parTrans" cxnId="{17E1B566-E919-45F4-A186-3935D845DB17}">
      <dgm:prSet/>
      <dgm:spPr/>
      <dgm:t>
        <a:bodyPr/>
        <a:lstStyle/>
        <a:p>
          <a:endParaRPr lang="en-US"/>
        </a:p>
      </dgm:t>
    </dgm:pt>
    <dgm:pt modelId="{79C1B774-4872-4661-9480-7A3D6E6AEF53}" type="sibTrans" cxnId="{17E1B566-E919-45F4-A186-3935D845DB17}">
      <dgm:prSet/>
      <dgm:spPr/>
      <dgm:t>
        <a:bodyPr/>
        <a:lstStyle/>
        <a:p>
          <a:endParaRPr lang="en-US"/>
        </a:p>
      </dgm:t>
    </dgm:pt>
    <dgm:pt modelId="{2831D3A4-86CC-4E04-846B-F8F69F7BF033}">
      <dgm:prSet custT="1"/>
      <dgm:spPr>
        <a:solidFill>
          <a:srgbClr val="FF99CC"/>
        </a:solidFill>
      </dgm:spPr>
      <dgm:t>
        <a:bodyPr/>
        <a:lstStyle/>
        <a:p>
          <a:r>
            <a:rPr lang="en-US" sz="2500" dirty="0" err="1"/>
            <a:t>Gyn</a:t>
          </a:r>
          <a:r>
            <a:rPr lang="en-US" sz="1300" dirty="0"/>
            <a:t> </a:t>
          </a:r>
        </a:p>
      </dgm:t>
    </dgm:pt>
    <dgm:pt modelId="{49A3E783-1458-45FF-89DC-15FDDE43B3CD}" type="parTrans" cxnId="{9CCD38F7-5EFF-4943-B61A-BBC01C6577AE}">
      <dgm:prSet/>
      <dgm:spPr/>
      <dgm:t>
        <a:bodyPr/>
        <a:lstStyle/>
        <a:p>
          <a:endParaRPr lang="en-US"/>
        </a:p>
      </dgm:t>
    </dgm:pt>
    <dgm:pt modelId="{187CBCA2-7D89-4988-A5D2-92EBFA44676D}" type="sibTrans" cxnId="{9CCD38F7-5EFF-4943-B61A-BBC01C6577AE}">
      <dgm:prSet/>
      <dgm:spPr/>
      <dgm:t>
        <a:bodyPr/>
        <a:lstStyle/>
        <a:p>
          <a:endParaRPr lang="en-US"/>
        </a:p>
      </dgm:t>
    </dgm:pt>
    <dgm:pt modelId="{32284CEA-85AE-4592-832B-F86AE38E06E8}">
      <dgm:prSet custT="1"/>
      <dgm:spPr>
        <a:solidFill>
          <a:srgbClr val="9966FF"/>
        </a:solidFill>
      </dgm:spPr>
      <dgm:t>
        <a:bodyPr/>
        <a:lstStyle/>
        <a:p>
          <a:r>
            <a:rPr lang="en-US" sz="2500" dirty="0" err="1"/>
            <a:t>Gyn</a:t>
          </a:r>
          <a:r>
            <a:rPr lang="en-US" sz="2500" dirty="0"/>
            <a:t> </a:t>
          </a:r>
          <a:r>
            <a:rPr lang="en-US" sz="2500" dirty="0" err="1"/>
            <a:t>Onc</a:t>
          </a:r>
          <a:endParaRPr lang="en-US" sz="2500" dirty="0"/>
        </a:p>
      </dgm:t>
    </dgm:pt>
    <dgm:pt modelId="{D54C7B05-3822-454D-96B5-B75F09B9A4E3}" type="parTrans" cxnId="{3649C191-25DD-410C-9A04-31526C118D2E}">
      <dgm:prSet/>
      <dgm:spPr/>
      <dgm:t>
        <a:bodyPr/>
        <a:lstStyle/>
        <a:p>
          <a:endParaRPr lang="en-US"/>
        </a:p>
      </dgm:t>
    </dgm:pt>
    <dgm:pt modelId="{E64512CB-EDBD-48B3-9433-95905DC2620E}" type="sibTrans" cxnId="{3649C191-25DD-410C-9A04-31526C118D2E}">
      <dgm:prSet/>
      <dgm:spPr/>
      <dgm:t>
        <a:bodyPr/>
        <a:lstStyle/>
        <a:p>
          <a:endParaRPr lang="en-US"/>
        </a:p>
      </dgm:t>
    </dgm:pt>
    <dgm:pt modelId="{BA65A110-925D-4F51-B270-B06AD2DC905C}" type="pres">
      <dgm:prSet presAssocID="{A872E3CE-0E6B-47E1-B381-0CF45087C96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6C87F23-47F0-48E0-B379-0C08EA60B827}" type="pres">
      <dgm:prSet presAssocID="{0EEAC177-34AF-4873-AE38-BEC313544676}" presName="root1" presStyleCnt="0"/>
      <dgm:spPr/>
    </dgm:pt>
    <dgm:pt modelId="{24FA4BAD-02FE-4CC8-989D-9493B699DA89}" type="pres">
      <dgm:prSet presAssocID="{0EEAC177-34AF-4873-AE38-BEC313544676}" presName="LevelOneTextNode" presStyleLbl="node0" presStyleIdx="0" presStyleCnt="1" custScaleX="70853">
        <dgm:presLayoutVars>
          <dgm:chPref val="3"/>
        </dgm:presLayoutVars>
      </dgm:prSet>
      <dgm:spPr/>
    </dgm:pt>
    <dgm:pt modelId="{44BC5D51-8FCB-4C7B-AD55-E9702485231E}" type="pres">
      <dgm:prSet presAssocID="{0EEAC177-34AF-4873-AE38-BEC313544676}" presName="level2hierChild" presStyleCnt="0"/>
      <dgm:spPr/>
    </dgm:pt>
    <dgm:pt modelId="{B12BCEC4-2FC6-4E2F-A50E-9962A99C4769}" type="pres">
      <dgm:prSet presAssocID="{248E09B0-B60F-4057-A42B-8542FB6B964D}" presName="conn2-1" presStyleLbl="parChTrans1D2" presStyleIdx="0" presStyleCnt="1"/>
      <dgm:spPr/>
    </dgm:pt>
    <dgm:pt modelId="{09D700A7-F055-4E03-B367-75F2F4D37E2D}" type="pres">
      <dgm:prSet presAssocID="{248E09B0-B60F-4057-A42B-8542FB6B964D}" presName="connTx" presStyleLbl="parChTrans1D2" presStyleIdx="0" presStyleCnt="1"/>
      <dgm:spPr/>
    </dgm:pt>
    <dgm:pt modelId="{5DB61D16-B935-4A05-A3BF-63FA44F03563}" type="pres">
      <dgm:prSet presAssocID="{8E770A5F-5363-4C70-B2C6-371136500CBE}" presName="root2" presStyleCnt="0"/>
      <dgm:spPr/>
    </dgm:pt>
    <dgm:pt modelId="{D4DEB145-ECFC-465D-96B0-2AEEFA5F16DA}" type="pres">
      <dgm:prSet presAssocID="{8E770A5F-5363-4C70-B2C6-371136500CBE}" presName="LevelTwoTextNode" presStyleLbl="node2" presStyleIdx="0" presStyleCnt="1" custScaleY="155684">
        <dgm:presLayoutVars>
          <dgm:chPref val="3"/>
        </dgm:presLayoutVars>
      </dgm:prSet>
      <dgm:spPr/>
    </dgm:pt>
    <dgm:pt modelId="{490A85CF-E2B4-4146-BB2A-13FB86D9B958}" type="pres">
      <dgm:prSet presAssocID="{8E770A5F-5363-4C70-B2C6-371136500CBE}" presName="level3hierChild" presStyleCnt="0"/>
      <dgm:spPr/>
    </dgm:pt>
    <dgm:pt modelId="{D9864209-88AC-45AE-B16E-41EF2CFAC657}" type="pres">
      <dgm:prSet presAssocID="{20052BCF-5CCB-47A6-B53D-2446FEB731EB}" presName="conn2-1" presStyleLbl="parChTrans1D3" presStyleIdx="0" presStyleCnt="2"/>
      <dgm:spPr/>
    </dgm:pt>
    <dgm:pt modelId="{2D472466-6D67-48E3-BD28-05D16CDF03F5}" type="pres">
      <dgm:prSet presAssocID="{20052BCF-5CCB-47A6-B53D-2446FEB731EB}" presName="connTx" presStyleLbl="parChTrans1D3" presStyleIdx="0" presStyleCnt="2"/>
      <dgm:spPr/>
    </dgm:pt>
    <dgm:pt modelId="{D4338AA0-201F-4F38-ABA3-71AE0F41EB1F}" type="pres">
      <dgm:prSet presAssocID="{8C39708D-4E58-40F1-A678-31EDB90EE869}" presName="root2" presStyleCnt="0"/>
      <dgm:spPr/>
    </dgm:pt>
    <dgm:pt modelId="{D94F4952-1760-4FC7-8054-079630DC0C0F}" type="pres">
      <dgm:prSet presAssocID="{8C39708D-4E58-40F1-A678-31EDB90EE869}" presName="LevelTwoTextNode" presStyleLbl="node3" presStyleIdx="0" presStyleCnt="2">
        <dgm:presLayoutVars>
          <dgm:chPref val="3"/>
        </dgm:presLayoutVars>
      </dgm:prSet>
      <dgm:spPr/>
    </dgm:pt>
    <dgm:pt modelId="{8A958473-D04B-4B05-9B11-2CF0E7B4DBA2}" type="pres">
      <dgm:prSet presAssocID="{8C39708D-4E58-40F1-A678-31EDB90EE869}" presName="level3hierChild" presStyleCnt="0"/>
      <dgm:spPr/>
    </dgm:pt>
    <dgm:pt modelId="{F2B64D69-8797-4279-BD81-A988FEF6D429}" type="pres">
      <dgm:prSet presAssocID="{49A3E783-1458-45FF-89DC-15FDDE43B3CD}" presName="conn2-1" presStyleLbl="parChTrans1D4" presStyleIdx="0" presStyleCnt="2"/>
      <dgm:spPr/>
    </dgm:pt>
    <dgm:pt modelId="{672FC756-02A6-4715-B6CE-B495288A6BC1}" type="pres">
      <dgm:prSet presAssocID="{49A3E783-1458-45FF-89DC-15FDDE43B3CD}" presName="connTx" presStyleLbl="parChTrans1D4" presStyleIdx="0" presStyleCnt="2"/>
      <dgm:spPr/>
    </dgm:pt>
    <dgm:pt modelId="{7CB0ECCB-4079-43DE-AAFA-6E238210588E}" type="pres">
      <dgm:prSet presAssocID="{2831D3A4-86CC-4E04-846B-F8F69F7BF033}" presName="root2" presStyleCnt="0"/>
      <dgm:spPr/>
    </dgm:pt>
    <dgm:pt modelId="{966D7A99-CB9E-427E-97F7-6052C8C1CE3B}" type="pres">
      <dgm:prSet presAssocID="{2831D3A4-86CC-4E04-846B-F8F69F7BF033}" presName="LevelTwoTextNode" presStyleLbl="node4" presStyleIdx="0" presStyleCnt="2">
        <dgm:presLayoutVars>
          <dgm:chPref val="3"/>
        </dgm:presLayoutVars>
      </dgm:prSet>
      <dgm:spPr/>
    </dgm:pt>
    <dgm:pt modelId="{ABD7C23C-F30B-4753-96C8-520454E7F552}" type="pres">
      <dgm:prSet presAssocID="{2831D3A4-86CC-4E04-846B-F8F69F7BF033}" presName="level3hierChild" presStyleCnt="0"/>
      <dgm:spPr/>
    </dgm:pt>
    <dgm:pt modelId="{A6DC03EE-8677-4868-9942-6B5904238FB9}" type="pres">
      <dgm:prSet presAssocID="{AB837FE5-731D-4D9A-B13E-16EAF8F65EC0}" presName="conn2-1" presStyleLbl="parChTrans1D3" presStyleIdx="1" presStyleCnt="2"/>
      <dgm:spPr/>
    </dgm:pt>
    <dgm:pt modelId="{64386E03-F272-4508-8477-02918A8E52F1}" type="pres">
      <dgm:prSet presAssocID="{AB837FE5-731D-4D9A-B13E-16EAF8F65EC0}" presName="connTx" presStyleLbl="parChTrans1D3" presStyleIdx="1" presStyleCnt="2"/>
      <dgm:spPr/>
    </dgm:pt>
    <dgm:pt modelId="{D89BE566-E934-409F-86E2-C2D268F4EFB7}" type="pres">
      <dgm:prSet presAssocID="{3BBCC797-1A55-4573-A9FA-EDC2FD99BE9F}" presName="root2" presStyleCnt="0"/>
      <dgm:spPr/>
    </dgm:pt>
    <dgm:pt modelId="{90B17B25-75E5-4C79-AE7D-0A6209FA27D9}" type="pres">
      <dgm:prSet presAssocID="{3BBCC797-1A55-4573-A9FA-EDC2FD99BE9F}" presName="LevelTwoTextNode" presStyleLbl="node3" presStyleIdx="1" presStyleCnt="2">
        <dgm:presLayoutVars>
          <dgm:chPref val="3"/>
        </dgm:presLayoutVars>
      </dgm:prSet>
      <dgm:spPr/>
    </dgm:pt>
    <dgm:pt modelId="{EDE3D6D8-EB5F-4509-AD63-61D729404478}" type="pres">
      <dgm:prSet presAssocID="{3BBCC797-1A55-4573-A9FA-EDC2FD99BE9F}" presName="level3hierChild" presStyleCnt="0"/>
      <dgm:spPr/>
    </dgm:pt>
    <dgm:pt modelId="{F35AB9D0-D193-4458-AFFB-F5542BF4B828}" type="pres">
      <dgm:prSet presAssocID="{D54C7B05-3822-454D-96B5-B75F09B9A4E3}" presName="conn2-1" presStyleLbl="parChTrans1D4" presStyleIdx="1" presStyleCnt="2"/>
      <dgm:spPr/>
    </dgm:pt>
    <dgm:pt modelId="{5C7DCC9B-61BD-46A7-9472-37E54961B101}" type="pres">
      <dgm:prSet presAssocID="{D54C7B05-3822-454D-96B5-B75F09B9A4E3}" presName="connTx" presStyleLbl="parChTrans1D4" presStyleIdx="1" presStyleCnt="2"/>
      <dgm:spPr/>
    </dgm:pt>
    <dgm:pt modelId="{A29AA2E8-0D2D-40A0-9087-C241494D513E}" type="pres">
      <dgm:prSet presAssocID="{32284CEA-85AE-4592-832B-F86AE38E06E8}" presName="root2" presStyleCnt="0"/>
      <dgm:spPr/>
    </dgm:pt>
    <dgm:pt modelId="{B5EFCA2A-6929-4520-A3A9-AF1EE2DECED5}" type="pres">
      <dgm:prSet presAssocID="{32284CEA-85AE-4592-832B-F86AE38E06E8}" presName="LevelTwoTextNode" presStyleLbl="node4" presStyleIdx="1" presStyleCnt="2">
        <dgm:presLayoutVars>
          <dgm:chPref val="3"/>
        </dgm:presLayoutVars>
      </dgm:prSet>
      <dgm:spPr/>
    </dgm:pt>
    <dgm:pt modelId="{7C056D17-0B31-45F2-A937-3083AB19B880}" type="pres">
      <dgm:prSet presAssocID="{32284CEA-85AE-4592-832B-F86AE38E06E8}" presName="level3hierChild" presStyleCnt="0"/>
      <dgm:spPr/>
    </dgm:pt>
  </dgm:ptLst>
  <dgm:cxnLst>
    <dgm:cxn modelId="{8D4E5F0A-7822-41DE-86DB-AD841AF62DD3}" type="presOf" srcId="{D54C7B05-3822-454D-96B5-B75F09B9A4E3}" destId="{5C7DCC9B-61BD-46A7-9472-37E54961B101}" srcOrd="1" destOrd="0" presId="urn:microsoft.com/office/officeart/2005/8/layout/hierarchy2"/>
    <dgm:cxn modelId="{380DA31B-9D33-45B0-8149-15BFFACAF48A}" type="presOf" srcId="{A872E3CE-0E6B-47E1-B381-0CF45087C967}" destId="{BA65A110-925D-4F51-B270-B06AD2DC905C}" srcOrd="0" destOrd="0" presId="urn:microsoft.com/office/officeart/2005/8/layout/hierarchy2"/>
    <dgm:cxn modelId="{2E11FD27-64FD-452F-BFE3-FDCBFEAF45CA}" type="presOf" srcId="{D54C7B05-3822-454D-96B5-B75F09B9A4E3}" destId="{F35AB9D0-D193-4458-AFFB-F5542BF4B828}" srcOrd="0" destOrd="0" presId="urn:microsoft.com/office/officeart/2005/8/layout/hierarchy2"/>
    <dgm:cxn modelId="{77E5FA2F-E2B3-4C5B-A853-EF1E0F76FE38}" type="presOf" srcId="{49A3E783-1458-45FF-89DC-15FDDE43B3CD}" destId="{672FC756-02A6-4715-B6CE-B495288A6BC1}" srcOrd="1" destOrd="0" presId="urn:microsoft.com/office/officeart/2005/8/layout/hierarchy2"/>
    <dgm:cxn modelId="{BFB1D536-E2A9-469D-A145-7AF05C4D42C3}" type="presOf" srcId="{248E09B0-B60F-4057-A42B-8542FB6B964D}" destId="{09D700A7-F055-4E03-B367-75F2F4D37E2D}" srcOrd="1" destOrd="0" presId="urn:microsoft.com/office/officeart/2005/8/layout/hierarchy2"/>
    <dgm:cxn modelId="{AD7FB35D-2E24-4B98-8F72-6F20D2ABF4AB}" type="presOf" srcId="{0EEAC177-34AF-4873-AE38-BEC313544676}" destId="{24FA4BAD-02FE-4CC8-989D-9493B699DA89}" srcOrd="0" destOrd="0" presId="urn:microsoft.com/office/officeart/2005/8/layout/hierarchy2"/>
    <dgm:cxn modelId="{17E1B566-E919-45F4-A186-3935D845DB17}" srcId="{8E770A5F-5363-4C70-B2C6-371136500CBE}" destId="{3BBCC797-1A55-4573-A9FA-EDC2FD99BE9F}" srcOrd="1" destOrd="0" parTransId="{AB837FE5-731D-4D9A-B13E-16EAF8F65EC0}" sibTransId="{79C1B774-4872-4661-9480-7A3D6E6AEF53}"/>
    <dgm:cxn modelId="{841A446B-5D06-4AEC-822D-DF82B16C3FD1}" type="presOf" srcId="{8E770A5F-5363-4C70-B2C6-371136500CBE}" destId="{D4DEB145-ECFC-465D-96B0-2AEEFA5F16DA}" srcOrd="0" destOrd="0" presId="urn:microsoft.com/office/officeart/2005/8/layout/hierarchy2"/>
    <dgm:cxn modelId="{8DC93D70-E0B6-4F2E-B7EB-8CDAA1023DBA}" type="presOf" srcId="{8C39708D-4E58-40F1-A678-31EDB90EE869}" destId="{D94F4952-1760-4FC7-8054-079630DC0C0F}" srcOrd="0" destOrd="0" presId="urn:microsoft.com/office/officeart/2005/8/layout/hierarchy2"/>
    <dgm:cxn modelId="{1D28265A-24C6-4644-9C4B-132B8B1B171E}" type="presOf" srcId="{248E09B0-B60F-4057-A42B-8542FB6B964D}" destId="{B12BCEC4-2FC6-4E2F-A50E-9962A99C4769}" srcOrd="0" destOrd="0" presId="urn:microsoft.com/office/officeart/2005/8/layout/hierarchy2"/>
    <dgm:cxn modelId="{052BCB81-A7AD-470B-8F0F-B5EB1500BD86}" type="presOf" srcId="{49A3E783-1458-45FF-89DC-15FDDE43B3CD}" destId="{F2B64D69-8797-4279-BD81-A988FEF6D429}" srcOrd="0" destOrd="0" presId="urn:microsoft.com/office/officeart/2005/8/layout/hierarchy2"/>
    <dgm:cxn modelId="{F3056183-3958-41C9-8C08-FC2AE4B46F05}" type="presOf" srcId="{3BBCC797-1A55-4573-A9FA-EDC2FD99BE9F}" destId="{90B17B25-75E5-4C79-AE7D-0A6209FA27D9}" srcOrd="0" destOrd="0" presId="urn:microsoft.com/office/officeart/2005/8/layout/hierarchy2"/>
    <dgm:cxn modelId="{CD505086-DED3-400B-BE0B-BB493942F9FE}" type="presOf" srcId="{2831D3A4-86CC-4E04-846B-F8F69F7BF033}" destId="{966D7A99-CB9E-427E-97F7-6052C8C1CE3B}" srcOrd="0" destOrd="0" presId="urn:microsoft.com/office/officeart/2005/8/layout/hierarchy2"/>
    <dgm:cxn modelId="{3BAD9A89-EC4D-4477-959B-396630BFA854}" srcId="{8E770A5F-5363-4C70-B2C6-371136500CBE}" destId="{8C39708D-4E58-40F1-A678-31EDB90EE869}" srcOrd="0" destOrd="0" parTransId="{20052BCF-5CCB-47A6-B53D-2446FEB731EB}" sibTransId="{1DDE349C-BE9D-4D36-81BF-595840122777}"/>
    <dgm:cxn modelId="{3649C191-25DD-410C-9A04-31526C118D2E}" srcId="{3BBCC797-1A55-4573-A9FA-EDC2FD99BE9F}" destId="{32284CEA-85AE-4592-832B-F86AE38E06E8}" srcOrd="0" destOrd="0" parTransId="{D54C7B05-3822-454D-96B5-B75F09B9A4E3}" sibTransId="{E64512CB-EDBD-48B3-9433-95905DC2620E}"/>
    <dgm:cxn modelId="{DAFD3899-D335-458F-9945-0464FF6247A1}" srcId="{0EEAC177-34AF-4873-AE38-BEC313544676}" destId="{8E770A5F-5363-4C70-B2C6-371136500CBE}" srcOrd="0" destOrd="0" parTransId="{248E09B0-B60F-4057-A42B-8542FB6B964D}" sibTransId="{B84051EC-9FF0-432A-93AD-8A08CED82A0F}"/>
    <dgm:cxn modelId="{B4F7F19C-696C-4075-A6C9-0C235EB28AEC}" type="presOf" srcId="{20052BCF-5CCB-47A6-B53D-2446FEB731EB}" destId="{D9864209-88AC-45AE-B16E-41EF2CFAC657}" srcOrd="0" destOrd="0" presId="urn:microsoft.com/office/officeart/2005/8/layout/hierarchy2"/>
    <dgm:cxn modelId="{DA346CBE-0436-44A1-8EB8-A5D19ADA8B63}" type="presOf" srcId="{20052BCF-5CCB-47A6-B53D-2446FEB731EB}" destId="{2D472466-6D67-48E3-BD28-05D16CDF03F5}" srcOrd="1" destOrd="0" presId="urn:microsoft.com/office/officeart/2005/8/layout/hierarchy2"/>
    <dgm:cxn modelId="{90EFD6C9-7986-4666-BCA8-344F732243B5}" srcId="{A872E3CE-0E6B-47E1-B381-0CF45087C967}" destId="{0EEAC177-34AF-4873-AE38-BEC313544676}" srcOrd="0" destOrd="0" parTransId="{DA680D64-56B4-431C-859B-399D30A890C3}" sibTransId="{30EE6BAA-2A83-4266-B693-298173F65346}"/>
    <dgm:cxn modelId="{FF5D17DD-82FC-4386-BF20-0C51D2BF280A}" type="presOf" srcId="{AB837FE5-731D-4D9A-B13E-16EAF8F65EC0}" destId="{A6DC03EE-8677-4868-9942-6B5904238FB9}" srcOrd="0" destOrd="0" presId="urn:microsoft.com/office/officeart/2005/8/layout/hierarchy2"/>
    <dgm:cxn modelId="{EAF0CFE1-B61B-4198-B7F6-BDA5001C8446}" type="presOf" srcId="{32284CEA-85AE-4592-832B-F86AE38E06E8}" destId="{B5EFCA2A-6929-4520-A3A9-AF1EE2DECED5}" srcOrd="0" destOrd="0" presId="urn:microsoft.com/office/officeart/2005/8/layout/hierarchy2"/>
    <dgm:cxn modelId="{5CCA99EC-7C4E-470B-8FD2-49B0CF12CBAA}" type="presOf" srcId="{AB837FE5-731D-4D9A-B13E-16EAF8F65EC0}" destId="{64386E03-F272-4508-8477-02918A8E52F1}" srcOrd="1" destOrd="0" presId="urn:microsoft.com/office/officeart/2005/8/layout/hierarchy2"/>
    <dgm:cxn modelId="{9CCD38F7-5EFF-4943-B61A-BBC01C6577AE}" srcId="{8C39708D-4E58-40F1-A678-31EDB90EE869}" destId="{2831D3A4-86CC-4E04-846B-F8F69F7BF033}" srcOrd="0" destOrd="0" parTransId="{49A3E783-1458-45FF-89DC-15FDDE43B3CD}" sibTransId="{187CBCA2-7D89-4988-A5D2-92EBFA44676D}"/>
    <dgm:cxn modelId="{CC86378E-2A35-4604-9346-6B15FB00D308}" type="presParOf" srcId="{BA65A110-925D-4F51-B270-B06AD2DC905C}" destId="{46C87F23-47F0-48E0-B379-0C08EA60B827}" srcOrd="0" destOrd="0" presId="urn:microsoft.com/office/officeart/2005/8/layout/hierarchy2"/>
    <dgm:cxn modelId="{95098C3D-2E1D-4ED0-9C3E-77A8ADA418CC}" type="presParOf" srcId="{46C87F23-47F0-48E0-B379-0C08EA60B827}" destId="{24FA4BAD-02FE-4CC8-989D-9493B699DA89}" srcOrd="0" destOrd="0" presId="urn:microsoft.com/office/officeart/2005/8/layout/hierarchy2"/>
    <dgm:cxn modelId="{71154E81-E9E2-4F25-9501-26B6C7963EC1}" type="presParOf" srcId="{46C87F23-47F0-48E0-B379-0C08EA60B827}" destId="{44BC5D51-8FCB-4C7B-AD55-E9702485231E}" srcOrd="1" destOrd="0" presId="urn:microsoft.com/office/officeart/2005/8/layout/hierarchy2"/>
    <dgm:cxn modelId="{DF21657C-DF94-4BCE-BEB9-899DF4DD1D3C}" type="presParOf" srcId="{44BC5D51-8FCB-4C7B-AD55-E9702485231E}" destId="{B12BCEC4-2FC6-4E2F-A50E-9962A99C4769}" srcOrd="0" destOrd="0" presId="urn:microsoft.com/office/officeart/2005/8/layout/hierarchy2"/>
    <dgm:cxn modelId="{7F7A26EF-42DF-424A-9C77-0F3D9C2BB80C}" type="presParOf" srcId="{B12BCEC4-2FC6-4E2F-A50E-9962A99C4769}" destId="{09D700A7-F055-4E03-B367-75F2F4D37E2D}" srcOrd="0" destOrd="0" presId="urn:microsoft.com/office/officeart/2005/8/layout/hierarchy2"/>
    <dgm:cxn modelId="{56FB843A-B61B-4916-87D0-45E2BC0BFDF3}" type="presParOf" srcId="{44BC5D51-8FCB-4C7B-AD55-E9702485231E}" destId="{5DB61D16-B935-4A05-A3BF-63FA44F03563}" srcOrd="1" destOrd="0" presId="urn:microsoft.com/office/officeart/2005/8/layout/hierarchy2"/>
    <dgm:cxn modelId="{0FE20005-BF6B-4AC6-9976-4464D51C841D}" type="presParOf" srcId="{5DB61D16-B935-4A05-A3BF-63FA44F03563}" destId="{D4DEB145-ECFC-465D-96B0-2AEEFA5F16DA}" srcOrd="0" destOrd="0" presId="urn:microsoft.com/office/officeart/2005/8/layout/hierarchy2"/>
    <dgm:cxn modelId="{FCE54821-4235-4F8F-918C-05437044B36B}" type="presParOf" srcId="{5DB61D16-B935-4A05-A3BF-63FA44F03563}" destId="{490A85CF-E2B4-4146-BB2A-13FB86D9B958}" srcOrd="1" destOrd="0" presId="urn:microsoft.com/office/officeart/2005/8/layout/hierarchy2"/>
    <dgm:cxn modelId="{53F0F5FB-D502-4E97-B2E6-3ED2303AD24D}" type="presParOf" srcId="{490A85CF-E2B4-4146-BB2A-13FB86D9B958}" destId="{D9864209-88AC-45AE-B16E-41EF2CFAC657}" srcOrd="0" destOrd="0" presId="urn:microsoft.com/office/officeart/2005/8/layout/hierarchy2"/>
    <dgm:cxn modelId="{060A3F10-E034-4786-A3F0-22CF1F3B55A4}" type="presParOf" srcId="{D9864209-88AC-45AE-B16E-41EF2CFAC657}" destId="{2D472466-6D67-48E3-BD28-05D16CDF03F5}" srcOrd="0" destOrd="0" presId="urn:microsoft.com/office/officeart/2005/8/layout/hierarchy2"/>
    <dgm:cxn modelId="{804E5E1A-A5E6-43DE-957A-64FA106A7561}" type="presParOf" srcId="{490A85CF-E2B4-4146-BB2A-13FB86D9B958}" destId="{D4338AA0-201F-4F38-ABA3-71AE0F41EB1F}" srcOrd="1" destOrd="0" presId="urn:microsoft.com/office/officeart/2005/8/layout/hierarchy2"/>
    <dgm:cxn modelId="{2FFD824D-8AFC-4AD3-A0DC-34F6751A58BD}" type="presParOf" srcId="{D4338AA0-201F-4F38-ABA3-71AE0F41EB1F}" destId="{D94F4952-1760-4FC7-8054-079630DC0C0F}" srcOrd="0" destOrd="0" presId="urn:microsoft.com/office/officeart/2005/8/layout/hierarchy2"/>
    <dgm:cxn modelId="{5C86DC6C-F1CD-4AD0-9BDD-0FA9CFBDD6CB}" type="presParOf" srcId="{D4338AA0-201F-4F38-ABA3-71AE0F41EB1F}" destId="{8A958473-D04B-4B05-9B11-2CF0E7B4DBA2}" srcOrd="1" destOrd="0" presId="urn:microsoft.com/office/officeart/2005/8/layout/hierarchy2"/>
    <dgm:cxn modelId="{33992594-326E-4CAC-A532-9B1CF4CDF767}" type="presParOf" srcId="{8A958473-D04B-4B05-9B11-2CF0E7B4DBA2}" destId="{F2B64D69-8797-4279-BD81-A988FEF6D429}" srcOrd="0" destOrd="0" presId="urn:microsoft.com/office/officeart/2005/8/layout/hierarchy2"/>
    <dgm:cxn modelId="{A1EFF9CB-21B2-400B-B611-0C62A2BD26FF}" type="presParOf" srcId="{F2B64D69-8797-4279-BD81-A988FEF6D429}" destId="{672FC756-02A6-4715-B6CE-B495288A6BC1}" srcOrd="0" destOrd="0" presId="urn:microsoft.com/office/officeart/2005/8/layout/hierarchy2"/>
    <dgm:cxn modelId="{5F4282D3-1374-4D9B-A893-DB23DED51E68}" type="presParOf" srcId="{8A958473-D04B-4B05-9B11-2CF0E7B4DBA2}" destId="{7CB0ECCB-4079-43DE-AAFA-6E238210588E}" srcOrd="1" destOrd="0" presId="urn:microsoft.com/office/officeart/2005/8/layout/hierarchy2"/>
    <dgm:cxn modelId="{42B2EB96-43F5-4636-B0D6-E5CD6077F1AF}" type="presParOf" srcId="{7CB0ECCB-4079-43DE-AAFA-6E238210588E}" destId="{966D7A99-CB9E-427E-97F7-6052C8C1CE3B}" srcOrd="0" destOrd="0" presId="urn:microsoft.com/office/officeart/2005/8/layout/hierarchy2"/>
    <dgm:cxn modelId="{B3319A77-5D81-48E4-ABB6-0D7EA034A0D0}" type="presParOf" srcId="{7CB0ECCB-4079-43DE-AAFA-6E238210588E}" destId="{ABD7C23C-F30B-4753-96C8-520454E7F552}" srcOrd="1" destOrd="0" presId="urn:microsoft.com/office/officeart/2005/8/layout/hierarchy2"/>
    <dgm:cxn modelId="{AEF20920-51A1-45CD-B254-412E59F12EE0}" type="presParOf" srcId="{490A85CF-E2B4-4146-BB2A-13FB86D9B958}" destId="{A6DC03EE-8677-4868-9942-6B5904238FB9}" srcOrd="2" destOrd="0" presId="urn:microsoft.com/office/officeart/2005/8/layout/hierarchy2"/>
    <dgm:cxn modelId="{1092EB7D-DE53-47DE-97E1-A9E2C6C5FEF1}" type="presParOf" srcId="{A6DC03EE-8677-4868-9942-6B5904238FB9}" destId="{64386E03-F272-4508-8477-02918A8E52F1}" srcOrd="0" destOrd="0" presId="urn:microsoft.com/office/officeart/2005/8/layout/hierarchy2"/>
    <dgm:cxn modelId="{32019D5C-AB8B-4C46-873E-FC12954C71FB}" type="presParOf" srcId="{490A85CF-E2B4-4146-BB2A-13FB86D9B958}" destId="{D89BE566-E934-409F-86E2-C2D268F4EFB7}" srcOrd="3" destOrd="0" presId="urn:microsoft.com/office/officeart/2005/8/layout/hierarchy2"/>
    <dgm:cxn modelId="{2440BF99-4960-4836-AFA7-ED78166CDC5B}" type="presParOf" srcId="{D89BE566-E934-409F-86E2-C2D268F4EFB7}" destId="{90B17B25-75E5-4C79-AE7D-0A6209FA27D9}" srcOrd="0" destOrd="0" presId="urn:microsoft.com/office/officeart/2005/8/layout/hierarchy2"/>
    <dgm:cxn modelId="{D0AAF6B0-B376-48B3-9B0C-F84AD7AFA9E3}" type="presParOf" srcId="{D89BE566-E934-409F-86E2-C2D268F4EFB7}" destId="{EDE3D6D8-EB5F-4509-AD63-61D729404478}" srcOrd="1" destOrd="0" presId="urn:microsoft.com/office/officeart/2005/8/layout/hierarchy2"/>
    <dgm:cxn modelId="{CC25019A-A982-4436-B566-437B2E01F9A0}" type="presParOf" srcId="{EDE3D6D8-EB5F-4509-AD63-61D729404478}" destId="{F35AB9D0-D193-4458-AFFB-F5542BF4B828}" srcOrd="0" destOrd="0" presId="urn:microsoft.com/office/officeart/2005/8/layout/hierarchy2"/>
    <dgm:cxn modelId="{8B803DA4-08A1-4BAD-ADA9-AE1BE17806EC}" type="presParOf" srcId="{F35AB9D0-D193-4458-AFFB-F5542BF4B828}" destId="{5C7DCC9B-61BD-46A7-9472-37E54961B101}" srcOrd="0" destOrd="0" presId="urn:microsoft.com/office/officeart/2005/8/layout/hierarchy2"/>
    <dgm:cxn modelId="{AF2B4457-0B8D-4B1B-A644-6824723DD2E6}" type="presParOf" srcId="{EDE3D6D8-EB5F-4509-AD63-61D729404478}" destId="{A29AA2E8-0D2D-40A0-9087-C241494D513E}" srcOrd="1" destOrd="0" presId="urn:microsoft.com/office/officeart/2005/8/layout/hierarchy2"/>
    <dgm:cxn modelId="{0B0907BA-8AF3-4064-8623-C23CAB5187FE}" type="presParOf" srcId="{A29AA2E8-0D2D-40A0-9087-C241494D513E}" destId="{B5EFCA2A-6929-4520-A3A9-AF1EE2DECED5}" srcOrd="0" destOrd="0" presId="urn:microsoft.com/office/officeart/2005/8/layout/hierarchy2"/>
    <dgm:cxn modelId="{59A9D067-9466-40CF-9F06-61B13577880E}" type="presParOf" srcId="{A29AA2E8-0D2D-40A0-9087-C241494D513E}" destId="{7C056D17-0B31-45F2-A937-3083AB19B88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573402-3953-4632-B3B0-DF2F3B4F75E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AC77B31-E700-4F68-875A-E726E1DE4AB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Ultrasound</a:t>
          </a:r>
        </a:p>
        <a:p>
          <a:r>
            <a:rPr lang="en-US" dirty="0"/>
            <a:t>O-RADS 5</a:t>
          </a:r>
        </a:p>
      </dgm:t>
    </dgm:pt>
    <dgm:pt modelId="{42F67E3C-9ACA-49CA-8928-79C63A500A90}" type="parTrans" cxnId="{CE66E410-A0D5-46BC-B59B-76D7A322AB3A}">
      <dgm:prSet/>
      <dgm:spPr/>
      <dgm:t>
        <a:bodyPr/>
        <a:lstStyle/>
        <a:p>
          <a:endParaRPr lang="en-US"/>
        </a:p>
      </dgm:t>
    </dgm:pt>
    <dgm:pt modelId="{99B797EC-FBA7-4424-AC44-BACC7C29B33A}" type="sibTrans" cxnId="{CE66E410-A0D5-46BC-B59B-76D7A322AB3A}">
      <dgm:prSet/>
      <dgm:spPr/>
      <dgm:t>
        <a:bodyPr/>
        <a:lstStyle/>
        <a:p>
          <a:endParaRPr lang="en-US"/>
        </a:p>
      </dgm:t>
    </dgm:pt>
    <dgm:pt modelId="{6133EBAA-7C5C-46C9-B21B-94B47D9D19A9}">
      <dgm:prSet phldrT="[Text]"/>
      <dgm:spPr>
        <a:solidFill>
          <a:srgbClr val="9966FF"/>
        </a:solidFill>
      </dgm:spPr>
      <dgm:t>
        <a:bodyPr/>
        <a:lstStyle/>
        <a:p>
          <a:r>
            <a:rPr lang="en-US" dirty="0" err="1"/>
            <a:t>Gyn</a:t>
          </a:r>
          <a:r>
            <a:rPr lang="en-US" dirty="0"/>
            <a:t> </a:t>
          </a:r>
          <a:r>
            <a:rPr lang="en-US" dirty="0" err="1"/>
            <a:t>Onc</a:t>
          </a:r>
          <a:endParaRPr lang="en-US" dirty="0"/>
        </a:p>
      </dgm:t>
    </dgm:pt>
    <dgm:pt modelId="{B9A724A9-298D-4B8D-9A94-45DD559D9E47}" type="parTrans" cxnId="{CD492D43-A372-4860-BD0A-7BC16E390519}">
      <dgm:prSet/>
      <dgm:spPr/>
      <dgm:t>
        <a:bodyPr/>
        <a:lstStyle/>
        <a:p>
          <a:endParaRPr lang="en-US"/>
        </a:p>
      </dgm:t>
    </dgm:pt>
    <dgm:pt modelId="{22CA33AC-8A2D-4E73-83CC-88427096790F}" type="sibTrans" cxnId="{CD492D43-A372-4860-BD0A-7BC16E390519}">
      <dgm:prSet/>
      <dgm:spPr/>
      <dgm:t>
        <a:bodyPr/>
        <a:lstStyle/>
        <a:p>
          <a:endParaRPr lang="en-US"/>
        </a:p>
      </dgm:t>
    </dgm:pt>
    <dgm:pt modelId="{3C8CEF2B-E5C1-49B6-B2AA-4B9B995E8592}" type="pres">
      <dgm:prSet presAssocID="{E0573402-3953-4632-B3B0-DF2F3B4F75E9}" presName="Name0" presStyleCnt="0">
        <dgm:presLayoutVars>
          <dgm:dir/>
          <dgm:resizeHandles val="exact"/>
        </dgm:presLayoutVars>
      </dgm:prSet>
      <dgm:spPr/>
    </dgm:pt>
    <dgm:pt modelId="{9337CC3F-C6F1-4EFD-A58D-EA170263BF74}" type="pres">
      <dgm:prSet presAssocID="{5AC77B31-E700-4F68-875A-E726E1DE4AB7}" presName="node" presStyleLbl="node1" presStyleIdx="0" presStyleCnt="2">
        <dgm:presLayoutVars>
          <dgm:bulletEnabled val="1"/>
        </dgm:presLayoutVars>
      </dgm:prSet>
      <dgm:spPr/>
    </dgm:pt>
    <dgm:pt modelId="{76B1BECE-3480-4781-B605-921FE6D4490C}" type="pres">
      <dgm:prSet presAssocID="{99B797EC-FBA7-4424-AC44-BACC7C29B33A}" presName="sibTrans" presStyleLbl="sibTrans2D1" presStyleIdx="0" presStyleCnt="1"/>
      <dgm:spPr/>
    </dgm:pt>
    <dgm:pt modelId="{F951ABCA-E3B0-4875-8C37-FCC5149924A5}" type="pres">
      <dgm:prSet presAssocID="{99B797EC-FBA7-4424-AC44-BACC7C29B33A}" presName="connectorText" presStyleLbl="sibTrans2D1" presStyleIdx="0" presStyleCnt="1"/>
      <dgm:spPr/>
    </dgm:pt>
    <dgm:pt modelId="{6B54BB7F-718B-4514-8FA9-99663BC67DF3}" type="pres">
      <dgm:prSet presAssocID="{6133EBAA-7C5C-46C9-B21B-94B47D9D19A9}" presName="node" presStyleLbl="node1" presStyleIdx="1" presStyleCnt="2">
        <dgm:presLayoutVars>
          <dgm:bulletEnabled val="1"/>
        </dgm:presLayoutVars>
      </dgm:prSet>
      <dgm:spPr/>
    </dgm:pt>
  </dgm:ptLst>
  <dgm:cxnLst>
    <dgm:cxn modelId="{CE66E410-A0D5-46BC-B59B-76D7A322AB3A}" srcId="{E0573402-3953-4632-B3B0-DF2F3B4F75E9}" destId="{5AC77B31-E700-4F68-875A-E726E1DE4AB7}" srcOrd="0" destOrd="0" parTransId="{42F67E3C-9ACA-49CA-8928-79C63A500A90}" sibTransId="{99B797EC-FBA7-4424-AC44-BACC7C29B33A}"/>
    <dgm:cxn modelId="{5BFC7D5E-662A-437A-A087-1B530B777BB3}" type="presOf" srcId="{6133EBAA-7C5C-46C9-B21B-94B47D9D19A9}" destId="{6B54BB7F-718B-4514-8FA9-99663BC67DF3}" srcOrd="0" destOrd="0" presId="urn:microsoft.com/office/officeart/2005/8/layout/process1"/>
    <dgm:cxn modelId="{CD492D43-A372-4860-BD0A-7BC16E390519}" srcId="{E0573402-3953-4632-B3B0-DF2F3B4F75E9}" destId="{6133EBAA-7C5C-46C9-B21B-94B47D9D19A9}" srcOrd="1" destOrd="0" parTransId="{B9A724A9-298D-4B8D-9A94-45DD559D9E47}" sibTransId="{22CA33AC-8A2D-4E73-83CC-88427096790F}"/>
    <dgm:cxn modelId="{F7815972-4BEF-4BC6-B5AD-C81E7DD50595}" type="presOf" srcId="{99B797EC-FBA7-4424-AC44-BACC7C29B33A}" destId="{F951ABCA-E3B0-4875-8C37-FCC5149924A5}" srcOrd="1" destOrd="0" presId="urn:microsoft.com/office/officeart/2005/8/layout/process1"/>
    <dgm:cxn modelId="{7926C191-5CD5-4F60-9F88-4E9F96A31E39}" type="presOf" srcId="{E0573402-3953-4632-B3B0-DF2F3B4F75E9}" destId="{3C8CEF2B-E5C1-49B6-B2AA-4B9B995E8592}" srcOrd="0" destOrd="0" presId="urn:microsoft.com/office/officeart/2005/8/layout/process1"/>
    <dgm:cxn modelId="{9C2225B4-7A7B-4840-993D-A74F0007D569}" type="presOf" srcId="{99B797EC-FBA7-4424-AC44-BACC7C29B33A}" destId="{76B1BECE-3480-4781-B605-921FE6D4490C}" srcOrd="0" destOrd="0" presId="urn:microsoft.com/office/officeart/2005/8/layout/process1"/>
    <dgm:cxn modelId="{362DB7FA-24F5-499C-BC59-680A30A3D9DC}" type="presOf" srcId="{5AC77B31-E700-4F68-875A-E726E1DE4AB7}" destId="{9337CC3F-C6F1-4EFD-A58D-EA170263BF74}" srcOrd="0" destOrd="0" presId="urn:microsoft.com/office/officeart/2005/8/layout/process1"/>
    <dgm:cxn modelId="{29258124-69F9-45C3-BB64-DA9ED24497A8}" type="presParOf" srcId="{3C8CEF2B-E5C1-49B6-B2AA-4B9B995E8592}" destId="{9337CC3F-C6F1-4EFD-A58D-EA170263BF74}" srcOrd="0" destOrd="0" presId="urn:microsoft.com/office/officeart/2005/8/layout/process1"/>
    <dgm:cxn modelId="{45896FA1-B152-4BDC-BECC-AD6177BFA2FF}" type="presParOf" srcId="{3C8CEF2B-E5C1-49B6-B2AA-4B9B995E8592}" destId="{76B1BECE-3480-4781-B605-921FE6D4490C}" srcOrd="1" destOrd="0" presId="urn:microsoft.com/office/officeart/2005/8/layout/process1"/>
    <dgm:cxn modelId="{52849640-C712-45F6-996C-288D93CD59DE}" type="presParOf" srcId="{76B1BECE-3480-4781-B605-921FE6D4490C}" destId="{F951ABCA-E3B0-4875-8C37-FCC5149924A5}" srcOrd="0" destOrd="0" presId="urn:microsoft.com/office/officeart/2005/8/layout/process1"/>
    <dgm:cxn modelId="{D50A9BC3-4AFF-44DD-AF0C-5C9CA1341D8F}" type="presParOf" srcId="{3C8CEF2B-E5C1-49B6-B2AA-4B9B995E8592}" destId="{6B54BB7F-718B-4514-8FA9-99663BC67DF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7CC3F-C6F1-4EFD-A58D-EA170263BF74}">
      <dsp:nvSpPr>
        <dsp:cNvPr id="0" name=""/>
        <dsp:cNvSpPr/>
      </dsp:nvSpPr>
      <dsp:spPr>
        <a:xfrm>
          <a:off x="1639" y="0"/>
          <a:ext cx="3496357" cy="125106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Ultrasound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O-RADS 2</a:t>
          </a:r>
        </a:p>
      </dsp:txBody>
      <dsp:txXfrm>
        <a:off x="38281" y="36642"/>
        <a:ext cx="3423073" cy="1177777"/>
      </dsp:txXfrm>
    </dsp:sp>
    <dsp:sp modelId="{76B1BECE-3480-4781-B605-921FE6D4490C}">
      <dsp:nvSpPr>
        <dsp:cNvPr id="0" name=""/>
        <dsp:cNvSpPr/>
      </dsp:nvSpPr>
      <dsp:spPr>
        <a:xfrm>
          <a:off x="3847632" y="191982"/>
          <a:ext cx="741227" cy="8670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847632" y="365401"/>
        <a:ext cx="518859" cy="520258"/>
      </dsp:txXfrm>
    </dsp:sp>
    <dsp:sp modelId="{6B54BB7F-718B-4514-8FA9-99663BC67DF3}">
      <dsp:nvSpPr>
        <dsp:cNvPr id="0" name=""/>
        <dsp:cNvSpPr/>
      </dsp:nvSpPr>
      <dsp:spPr>
        <a:xfrm>
          <a:off x="4896539" y="0"/>
          <a:ext cx="3496357" cy="1251061"/>
        </a:xfrm>
        <a:prstGeom prst="roundRect">
          <a:avLst>
            <a:gd name="adj" fmla="val 10000"/>
          </a:avLst>
        </a:prstGeom>
        <a:solidFill>
          <a:srgbClr val="FF9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strike="noStrike" kern="1200" dirty="0"/>
            <a:t>Stay with primary provider/gyn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Follow O-RADS US recommendations</a:t>
          </a:r>
        </a:p>
      </dsp:txBody>
      <dsp:txXfrm>
        <a:off x="4933181" y="36642"/>
        <a:ext cx="3423073" cy="11777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A4BAD-02FE-4CC8-989D-9493B699DA89}">
      <dsp:nvSpPr>
        <dsp:cNvPr id="0" name=""/>
        <dsp:cNvSpPr/>
      </dsp:nvSpPr>
      <dsp:spPr>
        <a:xfrm>
          <a:off x="6314" y="2043648"/>
          <a:ext cx="1682084" cy="841042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Ultrasound O-RADS 3</a:t>
          </a:r>
        </a:p>
      </dsp:txBody>
      <dsp:txXfrm>
        <a:off x="30947" y="2068281"/>
        <a:ext cx="1632818" cy="791776"/>
      </dsp:txXfrm>
    </dsp:sp>
    <dsp:sp modelId="{7B56ADDF-67A0-4BFD-93BA-B8BDFA0D5388}">
      <dsp:nvSpPr>
        <dsp:cNvPr id="0" name=""/>
        <dsp:cNvSpPr/>
      </dsp:nvSpPr>
      <dsp:spPr>
        <a:xfrm>
          <a:off x="1688399" y="2448810"/>
          <a:ext cx="672833" cy="30717"/>
        </a:xfrm>
        <a:custGeom>
          <a:avLst/>
          <a:gdLst/>
          <a:ahLst/>
          <a:cxnLst/>
          <a:rect l="0" t="0" r="0" b="0"/>
          <a:pathLst>
            <a:path>
              <a:moveTo>
                <a:pt x="0" y="15358"/>
              </a:moveTo>
              <a:lnTo>
                <a:pt x="672833" y="153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07995" y="2447348"/>
        <a:ext cx="33641" cy="33641"/>
      </dsp:txXfrm>
    </dsp:sp>
    <dsp:sp modelId="{F337A3D9-DE77-42D5-ADA9-2573732D6917}">
      <dsp:nvSpPr>
        <dsp:cNvPr id="0" name=""/>
        <dsp:cNvSpPr/>
      </dsp:nvSpPr>
      <dsp:spPr>
        <a:xfrm>
          <a:off x="2361233" y="2043648"/>
          <a:ext cx="1682084" cy="841042"/>
        </a:xfrm>
        <a:prstGeom prst="roundRect">
          <a:avLst>
            <a:gd name="adj" fmla="val 10000"/>
          </a:avLst>
        </a:prstGeom>
        <a:solidFill>
          <a:srgbClr val="FF9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Gyn first</a:t>
          </a:r>
        </a:p>
      </dsp:txBody>
      <dsp:txXfrm>
        <a:off x="2385866" y="2068281"/>
        <a:ext cx="1632818" cy="791776"/>
      </dsp:txXfrm>
    </dsp:sp>
    <dsp:sp modelId="{19895793-34B2-482C-9361-60270974C373}">
      <dsp:nvSpPr>
        <dsp:cNvPr id="0" name=""/>
        <dsp:cNvSpPr/>
      </dsp:nvSpPr>
      <dsp:spPr>
        <a:xfrm>
          <a:off x="4043317" y="2448810"/>
          <a:ext cx="672833" cy="30717"/>
        </a:xfrm>
        <a:custGeom>
          <a:avLst/>
          <a:gdLst/>
          <a:ahLst/>
          <a:cxnLst/>
          <a:rect l="0" t="0" r="0" b="0"/>
          <a:pathLst>
            <a:path>
              <a:moveTo>
                <a:pt x="0" y="15358"/>
              </a:moveTo>
              <a:lnTo>
                <a:pt x="672833" y="153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62913" y="2447348"/>
        <a:ext cx="33641" cy="33641"/>
      </dsp:txXfrm>
    </dsp:sp>
    <dsp:sp modelId="{07601972-0A6F-4BA2-9921-67728C958FE6}">
      <dsp:nvSpPr>
        <dsp:cNvPr id="0" name=""/>
        <dsp:cNvSpPr/>
      </dsp:nvSpPr>
      <dsp:spPr>
        <a:xfrm>
          <a:off x="4716151" y="1762698"/>
          <a:ext cx="1682084" cy="14029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+/-MRI or f/u US 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per gyn</a:t>
          </a:r>
        </a:p>
      </dsp:txBody>
      <dsp:txXfrm>
        <a:off x="4757242" y="1803789"/>
        <a:ext cx="1599902" cy="1320760"/>
      </dsp:txXfrm>
    </dsp:sp>
    <dsp:sp modelId="{2A8550C9-1432-4035-8365-2C02960CE770}">
      <dsp:nvSpPr>
        <dsp:cNvPr id="0" name=""/>
        <dsp:cNvSpPr/>
      </dsp:nvSpPr>
      <dsp:spPr>
        <a:xfrm rot="19457599">
          <a:off x="6320353" y="2207010"/>
          <a:ext cx="828597" cy="30717"/>
        </a:xfrm>
        <a:custGeom>
          <a:avLst/>
          <a:gdLst/>
          <a:ahLst/>
          <a:cxnLst/>
          <a:rect l="0" t="0" r="0" b="0"/>
          <a:pathLst>
            <a:path>
              <a:moveTo>
                <a:pt x="0" y="15358"/>
              </a:moveTo>
              <a:lnTo>
                <a:pt x="828597" y="153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713937" y="2201654"/>
        <a:ext cx="41429" cy="41429"/>
      </dsp:txXfrm>
    </dsp:sp>
    <dsp:sp modelId="{15968B38-8267-4027-9CBF-A2991F74B1A5}">
      <dsp:nvSpPr>
        <dsp:cNvPr id="0" name=""/>
        <dsp:cNvSpPr/>
      </dsp:nvSpPr>
      <dsp:spPr>
        <a:xfrm>
          <a:off x="7071069" y="1560049"/>
          <a:ext cx="1750595" cy="841042"/>
        </a:xfrm>
        <a:prstGeom prst="roundRect">
          <a:avLst>
            <a:gd name="adj" fmla="val 10000"/>
          </a:avLst>
        </a:prstGeom>
        <a:solidFill>
          <a:srgbClr val="A1BE0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MRI O-RADS 2/3</a:t>
          </a:r>
        </a:p>
      </dsp:txBody>
      <dsp:txXfrm>
        <a:off x="7095702" y="1584682"/>
        <a:ext cx="1701329" cy="791776"/>
      </dsp:txXfrm>
    </dsp:sp>
    <dsp:sp modelId="{EC34D43D-3077-4890-9B10-B42BE611D091}">
      <dsp:nvSpPr>
        <dsp:cNvPr id="0" name=""/>
        <dsp:cNvSpPr/>
      </dsp:nvSpPr>
      <dsp:spPr>
        <a:xfrm>
          <a:off x="8821665" y="1965211"/>
          <a:ext cx="672833" cy="30717"/>
        </a:xfrm>
        <a:custGeom>
          <a:avLst/>
          <a:gdLst/>
          <a:ahLst/>
          <a:cxnLst/>
          <a:rect l="0" t="0" r="0" b="0"/>
          <a:pathLst>
            <a:path>
              <a:moveTo>
                <a:pt x="0" y="15358"/>
              </a:moveTo>
              <a:lnTo>
                <a:pt x="672833" y="153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141261" y="1963749"/>
        <a:ext cx="33641" cy="33641"/>
      </dsp:txXfrm>
    </dsp:sp>
    <dsp:sp modelId="{6EA1319C-0C60-4022-AA1D-17F29CBE382B}">
      <dsp:nvSpPr>
        <dsp:cNvPr id="0" name=""/>
        <dsp:cNvSpPr/>
      </dsp:nvSpPr>
      <dsp:spPr>
        <a:xfrm>
          <a:off x="9494499" y="1560049"/>
          <a:ext cx="1682084" cy="841042"/>
        </a:xfrm>
        <a:prstGeom prst="roundRect">
          <a:avLst>
            <a:gd name="adj" fmla="val 10000"/>
          </a:avLst>
        </a:prstGeom>
        <a:solidFill>
          <a:srgbClr val="FF9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Gyn</a:t>
          </a:r>
          <a:endParaRPr lang="en-US" sz="2600" kern="1200" dirty="0"/>
        </a:p>
      </dsp:txBody>
      <dsp:txXfrm>
        <a:off x="9519132" y="1584682"/>
        <a:ext cx="1632818" cy="791776"/>
      </dsp:txXfrm>
    </dsp:sp>
    <dsp:sp modelId="{F297070B-15C9-447B-8BAE-305A70FDA68F}">
      <dsp:nvSpPr>
        <dsp:cNvPr id="0" name=""/>
        <dsp:cNvSpPr/>
      </dsp:nvSpPr>
      <dsp:spPr>
        <a:xfrm rot="2142401">
          <a:off x="6320353" y="2690610"/>
          <a:ext cx="828597" cy="30717"/>
        </a:xfrm>
        <a:custGeom>
          <a:avLst/>
          <a:gdLst/>
          <a:ahLst/>
          <a:cxnLst/>
          <a:rect l="0" t="0" r="0" b="0"/>
          <a:pathLst>
            <a:path>
              <a:moveTo>
                <a:pt x="0" y="15358"/>
              </a:moveTo>
              <a:lnTo>
                <a:pt x="828597" y="153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713937" y="2685254"/>
        <a:ext cx="41429" cy="41429"/>
      </dsp:txXfrm>
    </dsp:sp>
    <dsp:sp modelId="{0C53CA42-EA0F-439A-8B8B-86544240E588}">
      <dsp:nvSpPr>
        <dsp:cNvPr id="0" name=""/>
        <dsp:cNvSpPr/>
      </dsp:nvSpPr>
      <dsp:spPr>
        <a:xfrm>
          <a:off x="7071069" y="2527247"/>
          <a:ext cx="1788560" cy="841042"/>
        </a:xfrm>
        <a:prstGeom prst="roundRect">
          <a:avLst>
            <a:gd name="adj" fmla="val 10000"/>
          </a:avLst>
        </a:prstGeom>
        <a:solidFill>
          <a:srgbClr val="FD561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MRI O-RADS 4/5</a:t>
          </a:r>
        </a:p>
      </dsp:txBody>
      <dsp:txXfrm>
        <a:off x="7095702" y="2551880"/>
        <a:ext cx="1739294" cy="791776"/>
      </dsp:txXfrm>
    </dsp:sp>
    <dsp:sp modelId="{1E45CE8C-544F-4E5A-A5EA-76ED9AABCD47}">
      <dsp:nvSpPr>
        <dsp:cNvPr id="0" name=""/>
        <dsp:cNvSpPr/>
      </dsp:nvSpPr>
      <dsp:spPr>
        <a:xfrm>
          <a:off x="8859629" y="2932409"/>
          <a:ext cx="672833" cy="30717"/>
        </a:xfrm>
        <a:custGeom>
          <a:avLst/>
          <a:gdLst/>
          <a:ahLst/>
          <a:cxnLst/>
          <a:rect l="0" t="0" r="0" b="0"/>
          <a:pathLst>
            <a:path>
              <a:moveTo>
                <a:pt x="0" y="15358"/>
              </a:moveTo>
              <a:lnTo>
                <a:pt x="672833" y="153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179225" y="2930947"/>
        <a:ext cx="33641" cy="33641"/>
      </dsp:txXfrm>
    </dsp:sp>
    <dsp:sp modelId="{92E312DB-60CA-4ED1-9ADC-AD08540760E2}">
      <dsp:nvSpPr>
        <dsp:cNvPr id="0" name=""/>
        <dsp:cNvSpPr/>
      </dsp:nvSpPr>
      <dsp:spPr>
        <a:xfrm>
          <a:off x="9532463" y="2527247"/>
          <a:ext cx="1682084" cy="841042"/>
        </a:xfrm>
        <a:prstGeom prst="roundRect">
          <a:avLst>
            <a:gd name="adj" fmla="val 10000"/>
          </a:avLst>
        </a:prstGeom>
        <a:solidFill>
          <a:srgbClr val="9966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Gyn</a:t>
          </a:r>
          <a:r>
            <a:rPr lang="en-US" sz="2600" kern="1200" dirty="0"/>
            <a:t> </a:t>
          </a:r>
          <a:r>
            <a:rPr lang="en-US" sz="2600" kern="1200" dirty="0" err="1"/>
            <a:t>Onc</a:t>
          </a:r>
          <a:endParaRPr lang="en-US" sz="2600" kern="1200" dirty="0"/>
        </a:p>
      </dsp:txBody>
      <dsp:txXfrm>
        <a:off x="9557096" y="2551880"/>
        <a:ext cx="1632818" cy="791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A4BAD-02FE-4CC8-989D-9493B699DA89}">
      <dsp:nvSpPr>
        <dsp:cNvPr id="0" name=""/>
        <dsp:cNvSpPr/>
      </dsp:nvSpPr>
      <dsp:spPr>
        <a:xfrm>
          <a:off x="7863" y="1927732"/>
          <a:ext cx="1613995" cy="1138974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Ultrasound O-RADS 4</a:t>
          </a:r>
        </a:p>
      </dsp:txBody>
      <dsp:txXfrm>
        <a:off x="41222" y="1961091"/>
        <a:ext cx="1547277" cy="1072256"/>
      </dsp:txXfrm>
    </dsp:sp>
    <dsp:sp modelId="{B12BCEC4-2FC6-4E2F-A50E-9962A99C4769}">
      <dsp:nvSpPr>
        <dsp:cNvPr id="0" name=""/>
        <dsp:cNvSpPr/>
      </dsp:nvSpPr>
      <dsp:spPr>
        <a:xfrm>
          <a:off x="1621859" y="2476695"/>
          <a:ext cx="911179" cy="41048"/>
        </a:xfrm>
        <a:custGeom>
          <a:avLst/>
          <a:gdLst/>
          <a:ahLst/>
          <a:cxnLst/>
          <a:rect l="0" t="0" r="0" b="0"/>
          <a:pathLst>
            <a:path>
              <a:moveTo>
                <a:pt x="0" y="20524"/>
              </a:moveTo>
              <a:lnTo>
                <a:pt x="911179" y="205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54669" y="2474440"/>
        <a:ext cx="45558" cy="45558"/>
      </dsp:txXfrm>
    </dsp:sp>
    <dsp:sp modelId="{D4DEB145-ECFC-465D-96B0-2AEEFA5F16DA}">
      <dsp:nvSpPr>
        <dsp:cNvPr id="0" name=""/>
        <dsp:cNvSpPr/>
      </dsp:nvSpPr>
      <dsp:spPr>
        <a:xfrm>
          <a:off x="2533039" y="1610619"/>
          <a:ext cx="2277949" cy="177320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99CC"/>
            </a:gs>
            <a:gs pos="9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500" kern="1200" dirty="0"/>
            <a:t>MRI O-RADS </a:t>
          </a:r>
        </a:p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500" kern="1200" dirty="0"/>
            <a:t>+</a:t>
          </a:r>
        </a:p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500" kern="1200" dirty="0"/>
            <a:t>Gyn consult </a:t>
          </a:r>
        </a:p>
      </dsp:txBody>
      <dsp:txXfrm>
        <a:off x="2584974" y="1662554"/>
        <a:ext cx="2174079" cy="1669331"/>
      </dsp:txXfrm>
    </dsp:sp>
    <dsp:sp modelId="{D9864209-88AC-45AE-B16E-41EF2CFAC657}">
      <dsp:nvSpPr>
        <dsp:cNvPr id="0" name=""/>
        <dsp:cNvSpPr/>
      </dsp:nvSpPr>
      <dsp:spPr>
        <a:xfrm rot="19457599">
          <a:off x="4705518" y="2149240"/>
          <a:ext cx="1122121" cy="41048"/>
        </a:xfrm>
        <a:custGeom>
          <a:avLst/>
          <a:gdLst/>
          <a:ahLst/>
          <a:cxnLst/>
          <a:rect l="0" t="0" r="0" b="0"/>
          <a:pathLst>
            <a:path>
              <a:moveTo>
                <a:pt x="0" y="20524"/>
              </a:moveTo>
              <a:lnTo>
                <a:pt x="1122121" y="205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8525" y="2141711"/>
        <a:ext cx="56106" cy="56106"/>
      </dsp:txXfrm>
    </dsp:sp>
    <dsp:sp modelId="{D94F4952-1760-4FC7-8054-079630DC0C0F}">
      <dsp:nvSpPr>
        <dsp:cNvPr id="0" name=""/>
        <dsp:cNvSpPr/>
      </dsp:nvSpPr>
      <dsp:spPr>
        <a:xfrm>
          <a:off x="5722168" y="1272822"/>
          <a:ext cx="2277949" cy="1138974"/>
        </a:xfrm>
        <a:prstGeom prst="roundRect">
          <a:avLst>
            <a:gd name="adj" fmla="val 10000"/>
          </a:avLst>
        </a:prstGeom>
        <a:solidFill>
          <a:srgbClr val="A1BE0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MRI O-RADS 2/3</a:t>
          </a:r>
        </a:p>
      </dsp:txBody>
      <dsp:txXfrm>
        <a:off x="5755527" y="1306181"/>
        <a:ext cx="2211231" cy="1072256"/>
      </dsp:txXfrm>
    </dsp:sp>
    <dsp:sp modelId="{F2B64D69-8797-4279-BD81-A988FEF6D429}">
      <dsp:nvSpPr>
        <dsp:cNvPr id="0" name=""/>
        <dsp:cNvSpPr/>
      </dsp:nvSpPr>
      <dsp:spPr>
        <a:xfrm>
          <a:off x="8000118" y="1821785"/>
          <a:ext cx="911179" cy="41048"/>
        </a:xfrm>
        <a:custGeom>
          <a:avLst/>
          <a:gdLst/>
          <a:ahLst/>
          <a:cxnLst/>
          <a:rect l="0" t="0" r="0" b="0"/>
          <a:pathLst>
            <a:path>
              <a:moveTo>
                <a:pt x="0" y="20524"/>
              </a:moveTo>
              <a:lnTo>
                <a:pt x="911179" y="205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432929" y="1819529"/>
        <a:ext cx="45558" cy="45558"/>
      </dsp:txXfrm>
    </dsp:sp>
    <dsp:sp modelId="{966D7A99-CB9E-427E-97F7-6052C8C1CE3B}">
      <dsp:nvSpPr>
        <dsp:cNvPr id="0" name=""/>
        <dsp:cNvSpPr/>
      </dsp:nvSpPr>
      <dsp:spPr>
        <a:xfrm>
          <a:off x="8911298" y="1272822"/>
          <a:ext cx="2277949" cy="1138974"/>
        </a:xfrm>
        <a:prstGeom prst="roundRect">
          <a:avLst>
            <a:gd name="adj" fmla="val 10000"/>
          </a:avLst>
        </a:prstGeom>
        <a:solidFill>
          <a:srgbClr val="FF9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Gyn</a:t>
          </a:r>
          <a:r>
            <a:rPr lang="en-US" sz="1300" kern="1200" dirty="0"/>
            <a:t> </a:t>
          </a:r>
        </a:p>
      </dsp:txBody>
      <dsp:txXfrm>
        <a:off x="8944657" y="1306181"/>
        <a:ext cx="2211231" cy="1072256"/>
      </dsp:txXfrm>
    </dsp:sp>
    <dsp:sp modelId="{A6DC03EE-8677-4868-9942-6B5904238FB9}">
      <dsp:nvSpPr>
        <dsp:cNvPr id="0" name=""/>
        <dsp:cNvSpPr/>
      </dsp:nvSpPr>
      <dsp:spPr>
        <a:xfrm rot="2142401">
          <a:off x="4705518" y="2804150"/>
          <a:ext cx="1122121" cy="41048"/>
        </a:xfrm>
        <a:custGeom>
          <a:avLst/>
          <a:gdLst/>
          <a:ahLst/>
          <a:cxnLst/>
          <a:rect l="0" t="0" r="0" b="0"/>
          <a:pathLst>
            <a:path>
              <a:moveTo>
                <a:pt x="0" y="20524"/>
              </a:moveTo>
              <a:lnTo>
                <a:pt x="1122121" y="205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8525" y="2796622"/>
        <a:ext cx="56106" cy="56106"/>
      </dsp:txXfrm>
    </dsp:sp>
    <dsp:sp modelId="{90B17B25-75E5-4C79-AE7D-0A6209FA27D9}">
      <dsp:nvSpPr>
        <dsp:cNvPr id="0" name=""/>
        <dsp:cNvSpPr/>
      </dsp:nvSpPr>
      <dsp:spPr>
        <a:xfrm>
          <a:off x="5722168" y="2582643"/>
          <a:ext cx="2277949" cy="1138974"/>
        </a:xfrm>
        <a:prstGeom prst="roundRect">
          <a:avLst>
            <a:gd name="adj" fmla="val 10000"/>
          </a:avLst>
        </a:prstGeom>
        <a:solidFill>
          <a:srgbClr val="FD561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MRI O-RADS 4/5</a:t>
          </a:r>
        </a:p>
      </dsp:txBody>
      <dsp:txXfrm>
        <a:off x="5755527" y="2616002"/>
        <a:ext cx="2211231" cy="1072256"/>
      </dsp:txXfrm>
    </dsp:sp>
    <dsp:sp modelId="{F35AB9D0-D193-4458-AFFB-F5542BF4B828}">
      <dsp:nvSpPr>
        <dsp:cNvPr id="0" name=""/>
        <dsp:cNvSpPr/>
      </dsp:nvSpPr>
      <dsp:spPr>
        <a:xfrm>
          <a:off x="8000118" y="3131606"/>
          <a:ext cx="911179" cy="41048"/>
        </a:xfrm>
        <a:custGeom>
          <a:avLst/>
          <a:gdLst/>
          <a:ahLst/>
          <a:cxnLst/>
          <a:rect l="0" t="0" r="0" b="0"/>
          <a:pathLst>
            <a:path>
              <a:moveTo>
                <a:pt x="0" y="20524"/>
              </a:moveTo>
              <a:lnTo>
                <a:pt x="911179" y="205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432929" y="3129351"/>
        <a:ext cx="45558" cy="45558"/>
      </dsp:txXfrm>
    </dsp:sp>
    <dsp:sp modelId="{B5EFCA2A-6929-4520-A3A9-AF1EE2DECED5}">
      <dsp:nvSpPr>
        <dsp:cNvPr id="0" name=""/>
        <dsp:cNvSpPr/>
      </dsp:nvSpPr>
      <dsp:spPr>
        <a:xfrm>
          <a:off x="8911298" y="2582643"/>
          <a:ext cx="2277949" cy="1138974"/>
        </a:xfrm>
        <a:prstGeom prst="roundRect">
          <a:avLst>
            <a:gd name="adj" fmla="val 10000"/>
          </a:avLst>
        </a:prstGeom>
        <a:solidFill>
          <a:srgbClr val="9966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Gyn</a:t>
          </a:r>
          <a:r>
            <a:rPr lang="en-US" sz="2500" kern="1200" dirty="0"/>
            <a:t> </a:t>
          </a:r>
          <a:r>
            <a:rPr lang="en-US" sz="2500" kern="1200" dirty="0" err="1"/>
            <a:t>Onc</a:t>
          </a:r>
          <a:endParaRPr lang="en-US" sz="2500" kern="1200" dirty="0"/>
        </a:p>
      </dsp:txBody>
      <dsp:txXfrm>
        <a:off x="8944657" y="2616002"/>
        <a:ext cx="2211231" cy="10722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7CC3F-C6F1-4EFD-A58D-EA170263BF74}">
      <dsp:nvSpPr>
        <dsp:cNvPr id="0" name=""/>
        <dsp:cNvSpPr/>
      </dsp:nvSpPr>
      <dsp:spPr>
        <a:xfrm>
          <a:off x="1600" y="0"/>
          <a:ext cx="3412273" cy="121816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Ultrasound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O-RADS 5</a:t>
          </a:r>
        </a:p>
      </dsp:txBody>
      <dsp:txXfrm>
        <a:off x="37279" y="35679"/>
        <a:ext cx="3340915" cy="1146804"/>
      </dsp:txXfrm>
    </dsp:sp>
    <dsp:sp modelId="{76B1BECE-3480-4781-B605-921FE6D4490C}">
      <dsp:nvSpPr>
        <dsp:cNvPr id="0" name=""/>
        <dsp:cNvSpPr/>
      </dsp:nvSpPr>
      <dsp:spPr>
        <a:xfrm>
          <a:off x="3755100" y="185959"/>
          <a:ext cx="723401" cy="8462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3755100" y="355208"/>
        <a:ext cx="506381" cy="507745"/>
      </dsp:txXfrm>
    </dsp:sp>
    <dsp:sp modelId="{6B54BB7F-718B-4514-8FA9-99663BC67DF3}">
      <dsp:nvSpPr>
        <dsp:cNvPr id="0" name=""/>
        <dsp:cNvSpPr/>
      </dsp:nvSpPr>
      <dsp:spPr>
        <a:xfrm>
          <a:off x="4778782" y="0"/>
          <a:ext cx="3412273" cy="1218162"/>
        </a:xfrm>
        <a:prstGeom prst="roundRect">
          <a:avLst>
            <a:gd name="adj" fmla="val 10000"/>
          </a:avLst>
        </a:prstGeom>
        <a:solidFill>
          <a:srgbClr val="9966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Gyn</a:t>
          </a:r>
          <a:r>
            <a:rPr lang="en-US" sz="2800" kern="1200" dirty="0"/>
            <a:t> </a:t>
          </a:r>
          <a:r>
            <a:rPr lang="en-US" sz="2800" kern="1200" dirty="0" err="1"/>
            <a:t>Onc</a:t>
          </a:r>
          <a:endParaRPr lang="en-US" sz="2800" kern="1200" dirty="0"/>
        </a:p>
      </dsp:txBody>
      <dsp:txXfrm>
        <a:off x="4814461" y="35679"/>
        <a:ext cx="3340915" cy="1146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8C0B-6800-4C85-94D4-6530F307C2B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01EB-DCA0-4B70-9BC3-40384F40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2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8C0B-6800-4C85-94D4-6530F307C2B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01EB-DCA0-4B70-9BC3-40384F40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9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8C0B-6800-4C85-94D4-6530F307C2B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01EB-DCA0-4B70-9BC3-40384F40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4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8C0B-6800-4C85-94D4-6530F307C2B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01EB-DCA0-4B70-9BC3-40384F40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6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8C0B-6800-4C85-94D4-6530F307C2B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01EB-DCA0-4B70-9BC3-40384F40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5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8C0B-6800-4C85-94D4-6530F307C2B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01EB-DCA0-4B70-9BC3-40384F40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4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8C0B-6800-4C85-94D4-6530F307C2B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01EB-DCA0-4B70-9BC3-40384F40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8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8C0B-6800-4C85-94D4-6530F307C2B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01EB-DCA0-4B70-9BC3-40384F40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8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8C0B-6800-4C85-94D4-6530F307C2B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01EB-DCA0-4B70-9BC3-40384F40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4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8C0B-6800-4C85-94D4-6530F307C2B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01EB-DCA0-4B70-9BC3-40384F40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2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8C0B-6800-4C85-94D4-6530F307C2B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01EB-DCA0-4B70-9BC3-40384F40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4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38C0B-6800-4C85-94D4-6530F307C2B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401EB-DCA0-4B70-9BC3-40384F402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3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UW Gyn/Gyn </a:t>
            </a:r>
            <a:r>
              <a:rPr lang="en-US" dirty="0" err="1"/>
              <a:t>Onc</a:t>
            </a:r>
            <a:r>
              <a:rPr lang="en-US" dirty="0"/>
              <a:t>/Radiology Adnexal Mass Triaging Guide</a:t>
            </a:r>
            <a:br>
              <a:rPr lang="en-US" dirty="0"/>
            </a:br>
            <a:r>
              <a:rPr lang="en-US" dirty="0"/>
              <a:t>O-RADS US and MRI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7225" y="4079875"/>
            <a:ext cx="6681020" cy="1655762"/>
          </a:xfrm>
        </p:spPr>
        <p:txBody>
          <a:bodyPr/>
          <a:lstStyle/>
          <a:p>
            <a:r>
              <a:rPr lang="en-US" dirty="0"/>
              <a:t>Sumer Wallace, Eliza Bennett, Camille Ladanyi, Janelle Sobecki and Elizabeth Sadowski </a:t>
            </a:r>
          </a:p>
        </p:txBody>
      </p:sp>
    </p:spTree>
    <p:extLst>
      <p:ext uri="{BB962C8B-B14F-4D97-AF65-F5344CB8AC3E}">
        <p14:creationId xmlns:p14="http://schemas.microsoft.com/office/powerpoint/2010/main" val="1996536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Ultrasound O-RADS to triage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959693950"/>
              </p:ext>
            </p:extLst>
          </p:nvPr>
        </p:nvGraphicFramePr>
        <p:xfrm>
          <a:off x="1651988" y="2861953"/>
          <a:ext cx="8394536" cy="1251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0188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Ultrasound O-RADS to triage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43620063"/>
              </p:ext>
            </p:extLst>
          </p:nvPr>
        </p:nvGraphicFramePr>
        <p:xfrm>
          <a:off x="701963" y="1388125"/>
          <a:ext cx="11220863" cy="4928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977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Ultrasound O-RADS to triage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2213521"/>
              </p:ext>
            </p:extLst>
          </p:nvPr>
        </p:nvGraphicFramePr>
        <p:xfrm>
          <a:off x="701963" y="1322024"/>
          <a:ext cx="11197112" cy="4994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8EF6C5A-A679-4365-BFF3-84BDE8315FC7}"/>
              </a:ext>
            </a:extLst>
          </p:cNvPr>
          <p:cNvSpPr txBox="1"/>
          <p:nvPr/>
        </p:nvSpPr>
        <p:spPr>
          <a:xfrm>
            <a:off x="6499952" y="5239246"/>
            <a:ext cx="51558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If MRI O-RADS 2/3: Keep gyn consult</a:t>
            </a:r>
          </a:p>
          <a:p>
            <a:r>
              <a:rPr lang="en-US" sz="1600" dirty="0"/>
              <a:t>If MRI O-RADS 4/5, then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Cancel Gyn appointment automatically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Send to ordering physician: Gyn </a:t>
            </a:r>
            <a:r>
              <a:rPr lang="en-US" sz="1600" dirty="0" err="1"/>
              <a:t>Onc</a:t>
            </a:r>
            <a:r>
              <a:rPr lang="en-US" sz="1600" dirty="0"/>
              <a:t> consultation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Cancer connect : Orders for additional tests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54A3DD-92DA-4C99-9603-3275F251C6E0}"/>
              </a:ext>
            </a:extLst>
          </p:cNvPr>
          <p:cNvSpPr txBox="1"/>
          <p:nvPr/>
        </p:nvSpPr>
        <p:spPr>
          <a:xfrm>
            <a:off x="1023011" y="4705846"/>
            <a:ext cx="4669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If US O-RADS 4: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Order MRI: to be done before Gyn Visit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Send to ordering physician: Gyn consultation form</a:t>
            </a:r>
          </a:p>
        </p:txBody>
      </p:sp>
    </p:spTree>
    <p:extLst>
      <p:ext uri="{BB962C8B-B14F-4D97-AF65-F5344CB8AC3E}">
        <p14:creationId xmlns:p14="http://schemas.microsoft.com/office/powerpoint/2010/main" val="799505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Ultrasound O-RADS to triage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25229710"/>
              </p:ext>
            </p:extLst>
          </p:nvPr>
        </p:nvGraphicFramePr>
        <p:xfrm>
          <a:off x="1711365" y="3206339"/>
          <a:ext cx="8192656" cy="1218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7461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</TotalTime>
  <Words>164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UW Gyn/Gyn Onc/Radiology Adnexal Mass Triaging Guide O-RADS US and MRI</vt:lpstr>
      <vt:lpstr>Using Ultrasound O-RADS to triage</vt:lpstr>
      <vt:lpstr>Using Ultrasound O-RADS to triage</vt:lpstr>
      <vt:lpstr>Using Ultrasound O-RADS to triage</vt:lpstr>
      <vt:lpstr>Using Ultrasound O-RADS to triage</vt:lpstr>
    </vt:vector>
  </TitlesOfParts>
  <Company>UW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Wallace, Sumer</dc:creator>
  <cp:lastModifiedBy>Bour, Robert K</cp:lastModifiedBy>
  <cp:revision>27</cp:revision>
  <dcterms:created xsi:type="dcterms:W3CDTF">2022-03-31T19:38:00Z</dcterms:created>
  <dcterms:modified xsi:type="dcterms:W3CDTF">2023-07-24T15:56:51Z</dcterms:modified>
</cp:coreProperties>
</file>