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sldIdLst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  <a:srgbClr val="8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 snapToGrid="0">
      <p:cViewPr varScale="1">
        <p:scale>
          <a:sx n="153" d="100"/>
          <a:sy n="153" d="100"/>
        </p:scale>
        <p:origin x="1128" y="15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09830"/>
            <a:ext cx="8814816" cy="188083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286015"/>
            <a:ext cx="8229600" cy="1658885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116508"/>
            <a:ext cx="6560234" cy="1315667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4886273"/>
            <a:ext cx="3002280" cy="205931"/>
          </a:xfrm>
        </p:spPr>
        <p:txBody>
          <a:bodyPr vert="horz" rtlCol="0"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4886273"/>
            <a:ext cx="464288" cy="20593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4886273"/>
            <a:ext cx="3907464" cy="205931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4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4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069431"/>
            <a:ext cx="800100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2452861"/>
            <a:ext cx="740664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74018"/>
            <a:ext cx="7772400" cy="2050153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8068"/>
            <a:ext cx="7772400" cy="1133333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9776"/>
            <a:ext cx="3002280" cy="205931"/>
          </a:xfrm>
        </p:spPr>
        <p:txBody>
          <a:bodyPr vert="horz" rtlCol="0"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9776"/>
            <a:ext cx="464288" cy="20593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9776"/>
            <a:ext cx="3907464" cy="205931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5583"/>
            <a:ext cx="4038600" cy="3397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5583"/>
            <a:ext cx="4038600" cy="3397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4890450"/>
            <a:ext cx="464288" cy="205931"/>
          </a:xfrm>
        </p:spPr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069431"/>
            <a:ext cx="800100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7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1625416"/>
            <a:ext cx="374904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625416"/>
            <a:ext cx="374904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36"/>
            <a:ext cx="8229600" cy="858044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2401"/>
            <a:ext cx="4041775" cy="48026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3291"/>
            <a:ext cx="4040188" cy="2959060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3291"/>
            <a:ext cx="4041775" cy="29590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4890450"/>
            <a:ext cx="464288" cy="205931"/>
          </a:xfrm>
        </p:spPr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089"/>
            <a:ext cx="8229600" cy="85804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069431"/>
            <a:ext cx="800100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1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793977"/>
            <a:ext cx="3749040" cy="686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28812"/>
            <a:ext cx="3931920" cy="572029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831439"/>
            <a:ext cx="3931920" cy="80084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58885"/>
            <a:ext cx="8666456" cy="2985993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4889776"/>
            <a:ext cx="3002280" cy="205931"/>
          </a:xfrm>
        </p:spPr>
        <p:txBody>
          <a:bodyPr vert="horz" rtlCol="0"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4889776"/>
            <a:ext cx="464288" cy="20593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4889776"/>
            <a:ext cx="3907464" cy="205931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8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546581"/>
            <a:ext cx="5486400" cy="498864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045445"/>
            <a:ext cx="5486400" cy="68482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187571"/>
            <a:ext cx="8534400" cy="3260567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6273"/>
            <a:ext cx="3002280" cy="205931"/>
          </a:xfrm>
        </p:spPr>
        <p:txBody>
          <a:bodyPr vert="horz" rtlCol="0"/>
          <a:lstStyle>
            <a:extLst/>
          </a:lstStyle>
          <a:p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</a:rPr>
              <a:pPr/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6273"/>
            <a:ext cx="464288" cy="20593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C9E1F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6273"/>
            <a:ext cx="3907464" cy="205931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2123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10416"/>
            <a:ext cx="8810846" cy="492860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4805045"/>
            <a:ext cx="4212264" cy="205931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2123">
                  <a:tint val="60000"/>
                  <a:satMod val="155000"/>
                </a:srgbClr>
              </a:solidFill>
              <a:latin typeface="Rockwell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4805045"/>
            <a:ext cx="3002280" cy="205931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4C1B51-E249-4400-816F-9DB425FA062C}" type="datetimeFigureOut">
              <a:rPr lang="en-US" smtClean="0">
                <a:solidFill>
                  <a:srgbClr val="1F2123">
                    <a:tint val="60000"/>
                    <a:satMod val="155000"/>
                  </a:srgbClr>
                </a:solidFill>
                <a:latin typeface="Rockwel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9/15/2015</a:t>
            </a:fld>
            <a:endParaRPr lang="en-US">
              <a:solidFill>
                <a:srgbClr val="1F2123">
                  <a:tint val="60000"/>
                  <a:satMod val="155000"/>
                </a:srgbClr>
              </a:solidFill>
              <a:latin typeface="Rockwell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4890450"/>
            <a:ext cx="464288" cy="205931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CE17A2-D93D-4FEA-80D2-D3A36B99414C}" type="slidenum">
              <a:rPr lang="en-US" smtClean="0">
                <a:solidFill>
                  <a:srgbClr val="DC9E1F">
                    <a:shade val="90000"/>
                  </a:srgbClr>
                </a:solidFill>
                <a:latin typeface="Rockwel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C9E1F">
                  <a:shade val="90000"/>
                </a:srgbClr>
              </a:solidFill>
              <a:latin typeface="Rockwell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90328"/>
            <a:ext cx="8229600" cy="85804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35821"/>
            <a:ext cx="8229600" cy="339785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6673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/>
          <a:stretch/>
        </p:blipFill>
        <p:spPr>
          <a:xfrm>
            <a:off x="2068944" y="114406"/>
            <a:ext cx="5170056" cy="49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35822"/>
            <a:ext cx="8229600" cy="31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7863" y="2335310"/>
            <a:ext cx="685800" cy="1144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35822"/>
            <a:ext cx="8229600" cy="3397854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Clr>
                <a:srgbClr val="7E97AD"/>
              </a:buCl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Dose change:</a:t>
            </a:r>
          </a:p>
          <a:p>
            <a:pPr lvl="1"/>
            <a:r>
              <a:rPr lang="en-US" dirty="0" smtClean="0"/>
              <a:t>25% reduction in noise index</a:t>
            </a:r>
          </a:p>
          <a:p>
            <a:pPr lvl="1"/>
            <a:r>
              <a:rPr lang="en-US" dirty="0" smtClean="0"/>
              <a:t>78% increase in dose</a:t>
            </a:r>
          </a:p>
          <a:p>
            <a:pPr lvl="1"/>
            <a:r>
              <a:rPr lang="en-US" dirty="0" smtClean="0"/>
              <a:t>Trauma protocol is 140% increase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tps209\Desktop\Picture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8886"/>
            <a:ext cx="8610600" cy="1144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9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9" y="1201261"/>
            <a:ext cx="9163629" cy="291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1315668"/>
            <a:ext cx="762000" cy="34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313642"/>
            <a:ext cx="762000" cy="34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4058"/>
            <a:ext cx="9181953" cy="30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58464"/>
            <a:ext cx="762000" cy="34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258464"/>
            <a:ext cx="762000" cy="34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EB05667C168459678D9E7C7B119E4" ma:contentTypeVersion="0" ma:contentTypeDescription="Create a new document." ma:contentTypeScope="" ma:versionID="cb0db6c105fca2c9bf9b70c2c2dc53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0CD62-9CD5-4B1E-ACE1-4E5BAC14B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27AD6B-122B-44E7-9EB6-7B19DC4EFEC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EFE741-C1C4-4116-92D2-79EAF1AC1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UWRad_PowerPoint_template_16-9</Template>
  <TotalTime>1974</TotalTime>
  <Words>29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Rockwell</vt:lpstr>
      <vt:lpstr>Wingdings 2</vt:lpstr>
      <vt:lpstr>Foundry</vt:lpstr>
      <vt:lpstr>PowerPoint Presentation</vt:lpstr>
      <vt:lpstr>Background</vt:lpstr>
      <vt:lpstr>How to</vt:lpstr>
      <vt:lpstr>What happens next</vt:lpstr>
      <vt:lpstr>Examples</vt:lpstr>
      <vt:lpstr>Examples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Your name</dc:title>
  <dc:creator>Myron Pozniak</dc:creator>
  <cp:lastModifiedBy>ROBERT K BOUR</cp:lastModifiedBy>
  <cp:revision>193</cp:revision>
  <dcterms:created xsi:type="dcterms:W3CDTF">2010-10-04T17:22:59Z</dcterms:created>
  <dcterms:modified xsi:type="dcterms:W3CDTF">2015-09-15T14:23:11Z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0x010100E6BEB05667C168459678D9E7C7B119E4</vt:lpwstr>
  </property>
</Properties>
</file>